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69" r:id="rId2"/>
    <p:sldId id="370" r:id="rId3"/>
    <p:sldId id="372" r:id="rId4"/>
    <p:sldId id="373" r:id="rId5"/>
    <p:sldId id="396" r:id="rId6"/>
    <p:sldId id="446" r:id="rId7"/>
    <p:sldId id="447" r:id="rId8"/>
    <p:sldId id="448" r:id="rId9"/>
    <p:sldId id="449" r:id="rId10"/>
    <p:sldId id="450" r:id="rId11"/>
    <p:sldId id="451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7" r:id="rId25"/>
    <p:sldId id="388" r:id="rId26"/>
    <p:sldId id="389" r:id="rId27"/>
    <p:sldId id="390" r:id="rId28"/>
    <p:sldId id="392" r:id="rId29"/>
    <p:sldId id="393" r:id="rId30"/>
    <p:sldId id="394" r:id="rId31"/>
    <p:sldId id="397" r:id="rId32"/>
    <p:sldId id="398" r:id="rId33"/>
    <p:sldId id="440" r:id="rId34"/>
    <p:sldId id="441" r:id="rId35"/>
    <p:sldId id="442" r:id="rId36"/>
    <p:sldId id="443" r:id="rId37"/>
    <p:sldId id="444" r:id="rId38"/>
    <p:sldId id="445" r:id="rId39"/>
    <p:sldId id="453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257" r:id="rId80"/>
    <p:sldId id="262" r:id="rId81"/>
    <p:sldId id="261" r:id="rId82"/>
    <p:sldId id="260" r:id="rId83"/>
    <p:sldId id="454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452" r:id="rId92"/>
    <p:sldId id="315" r:id="rId93"/>
    <p:sldId id="281" r:id="rId9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us Barath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9E38E5-11F7-4CEE-15FA-903849C1EA3B}" v="9" dt="2025-04-02T16:16:06.859"/>
    <p1510:client id="{911EAA60-861E-F641-B149-F3EC0D27BD28}" v="26" dt="2025-04-02T11:12:33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áth, Július" userId="aebde9b9-dccc-4475-a9ac-c05e78323d7a" providerId="ADAL" clId="{2568195D-FAED-514B-8E0C-AFBAEA623BC4}"/>
    <pc:docChg chg="custSel modSld">
      <pc:chgData name="Baráth, Július" userId="aebde9b9-dccc-4475-a9ac-c05e78323d7a" providerId="ADAL" clId="{2568195D-FAED-514B-8E0C-AFBAEA623BC4}" dt="2023-03-30T12:55:01.460" v="50" actId="113"/>
      <pc:docMkLst>
        <pc:docMk/>
      </pc:docMkLst>
      <pc:sldChg chg="modSp mod">
        <pc:chgData name="Baráth, Július" userId="aebde9b9-dccc-4475-a9ac-c05e78323d7a" providerId="ADAL" clId="{2568195D-FAED-514B-8E0C-AFBAEA623BC4}" dt="2023-03-30T12:55:01.460" v="50" actId="113"/>
        <pc:sldMkLst>
          <pc:docMk/>
          <pc:sldMk cId="0" sldId="261"/>
        </pc:sldMkLst>
      </pc:sldChg>
      <pc:sldChg chg="modSp mod">
        <pc:chgData name="Baráth, Július" userId="aebde9b9-dccc-4475-a9ac-c05e78323d7a" providerId="ADAL" clId="{2568195D-FAED-514B-8E0C-AFBAEA623BC4}" dt="2023-03-30T12:52:06.281" v="28" actId="20577"/>
        <pc:sldMkLst>
          <pc:docMk/>
          <pc:sldMk cId="0" sldId="357"/>
        </pc:sldMkLst>
      </pc:sldChg>
      <pc:sldChg chg="modSp mod">
        <pc:chgData name="Baráth, Július" userId="aebde9b9-dccc-4475-a9ac-c05e78323d7a" providerId="ADAL" clId="{2568195D-FAED-514B-8E0C-AFBAEA623BC4}" dt="2023-03-30T12:52:45.955" v="46" actId="113"/>
        <pc:sldMkLst>
          <pc:docMk/>
          <pc:sldMk cId="0" sldId="358"/>
        </pc:sldMkLst>
      </pc:sldChg>
      <pc:sldChg chg="modSp mod">
        <pc:chgData name="Baráth, Július" userId="aebde9b9-dccc-4475-a9ac-c05e78323d7a" providerId="ADAL" clId="{2568195D-FAED-514B-8E0C-AFBAEA623BC4}" dt="2023-03-30T11:07:58.301" v="19" actId="1035"/>
        <pc:sldMkLst>
          <pc:docMk/>
          <pc:sldMk cId="0" sldId="378"/>
        </pc:sldMkLst>
      </pc:sldChg>
      <pc:sldChg chg="modSp mod">
        <pc:chgData name="Baráth, Július" userId="aebde9b9-dccc-4475-a9ac-c05e78323d7a" providerId="ADAL" clId="{2568195D-FAED-514B-8E0C-AFBAEA623BC4}" dt="2023-03-30T11:08:39.518" v="20" actId="113"/>
        <pc:sldMkLst>
          <pc:docMk/>
          <pc:sldMk cId="0" sldId="379"/>
        </pc:sldMkLst>
      </pc:sldChg>
      <pc:sldChg chg="modSp mod">
        <pc:chgData name="Baráth, Július" userId="aebde9b9-dccc-4475-a9ac-c05e78323d7a" providerId="ADAL" clId="{2568195D-FAED-514B-8E0C-AFBAEA623BC4}" dt="2023-03-30T10:57:23.447" v="2" actId="113"/>
        <pc:sldMkLst>
          <pc:docMk/>
          <pc:sldMk cId="0" sldId="446"/>
        </pc:sldMkLst>
      </pc:sldChg>
      <pc:sldChg chg="modSp mod">
        <pc:chgData name="Baráth, Július" userId="aebde9b9-dccc-4475-a9ac-c05e78323d7a" providerId="ADAL" clId="{2568195D-FAED-514B-8E0C-AFBAEA623BC4}" dt="2023-03-30T10:58:52.278" v="9" actId="20577"/>
        <pc:sldMkLst>
          <pc:docMk/>
          <pc:sldMk cId="0" sldId="447"/>
        </pc:sldMkLst>
      </pc:sldChg>
      <pc:sldChg chg="modSp mod">
        <pc:chgData name="Baráth, Július" userId="aebde9b9-dccc-4475-a9ac-c05e78323d7a" providerId="ADAL" clId="{2568195D-FAED-514B-8E0C-AFBAEA623BC4}" dt="2023-03-30T10:59:37.189" v="12" actId="113"/>
        <pc:sldMkLst>
          <pc:docMk/>
          <pc:sldMk cId="0" sldId="448"/>
        </pc:sldMkLst>
      </pc:sldChg>
      <pc:sldChg chg="modSp mod">
        <pc:chgData name="Baráth, Július" userId="aebde9b9-dccc-4475-a9ac-c05e78323d7a" providerId="ADAL" clId="{2568195D-FAED-514B-8E0C-AFBAEA623BC4}" dt="2023-03-30T11:00:16.202" v="13" actId="113"/>
        <pc:sldMkLst>
          <pc:docMk/>
          <pc:sldMk cId="0" sldId="449"/>
        </pc:sldMkLst>
      </pc:sldChg>
      <pc:sldChg chg="modSp mod">
        <pc:chgData name="Baráth, Július" userId="aebde9b9-dccc-4475-a9ac-c05e78323d7a" providerId="ADAL" clId="{2568195D-FAED-514B-8E0C-AFBAEA623BC4}" dt="2023-03-30T11:01:07.933" v="16" actId="20577"/>
        <pc:sldMkLst>
          <pc:docMk/>
          <pc:sldMk cId="0" sldId="450"/>
        </pc:sldMkLst>
      </pc:sldChg>
      <pc:sldChg chg="modSp mod">
        <pc:chgData name="Baráth, Július" userId="aebde9b9-dccc-4475-a9ac-c05e78323d7a" providerId="ADAL" clId="{2568195D-FAED-514B-8E0C-AFBAEA623BC4}" dt="2023-03-30T11:01:31.513" v="17" actId="6549"/>
        <pc:sldMkLst>
          <pc:docMk/>
          <pc:sldMk cId="0" sldId="451"/>
        </pc:sldMkLst>
      </pc:sldChg>
    </pc:docChg>
  </pc:docChgLst>
  <pc:docChgLst>
    <pc:chgData name="Baráth, Július" userId="aebde9b9-dccc-4475-a9ac-c05e78323d7a" providerId="ADAL" clId="{AD876D4C-85C6-4142-AF98-2462526A0E85}"/>
    <pc:docChg chg="modSld">
      <pc:chgData name="Baráth, Július" userId="aebde9b9-dccc-4475-a9ac-c05e78323d7a" providerId="ADAL" clId="{AD876D4C-85C6-4142-AF98-2462526A0E85}" dt="2024-03-26T17:25:30.695" v="5" actId="115"/>
      <pc:docMkLst>
        <pc:docMk/>
      </pc:docMkLst>
      <pc:sldChg chg="modSp mod">
        <pc:chgData name="Baráth, Július" userId="aebde9b9-dccc-4475-a9ac-c05e78323d7a" providerId="ADAL" clId="{AD876D4C-85C6-4142-AF98-2462526A0E85}" dt="2024-03-26T17:25:30.695" v="5" actId="115"/>
        <pc:sldMkLst>
          <pc:docMk/>
          <pc:sldMk cId="229019432" sldId="453"/>
        </pc:sldMkLst>
      </pc:sldChg>
    </pc:docChg>
  </pc:docChgLst>
  <pc:docChgLst>
    <pc:chgData name="Július Baráth" userId="e650c4ab-697e-4750-bd58-c1531aabce95" providerId="ADAL" clId="{8D0FB9D9-0D5F-7543-AE65-47EF4D9AA101}"/>
    <pc:docChg chg="custSel delSld modSld">
      <pc:chgData name="Július Baráth" userId="e650c4ab-697e-4750-bd58-c1531aabce95" providerId="ADAL" clId="{8D0FB9D9-0D5F-7543-AE65-47EF4D9AA101}" dt="2019-03-21T08:49:11.203" v="97" actId="2696"/>
      <pc:docMkLst>
        <pc:docMk/>
      </pc:docMkLst>
      <pc:sldChg chg="addSp delSp modSp">
        <pc:chgData name="Július Baráth" userId="e650c4ab-697e-4750-bd58-c1531aabce95" providerId="ADAL" clId="{8D0FB9D9-0D5F-7543-AE65-47EF4D9AA101}" dt="2019-03-20T13:27:48.105" v="96" actId="108"/>
        <pc:sldMkLst>
          <pc:docMk/>
          <pc:sldMk cId="0" sldId="359"/>
        </pc:sldMkLst>
      </pc:sldChg>
      <pc:sldChg chg="del">
        <pc:chgData name="Július Baráth" userId="e650c4ab-697e-4750-bd58-c1531aabce95" providerId="ADAL" clId="{8D0FB9D9-0D5F-7543-AE65-47EF4D9AA101}" dt="2019-03-20T12:22:43.377" v="0" actId="2696"/>
        <pc:sldMkLst>
          <pc:docMk/>
          <pc:sldMk cId="0" sldId="371"/>
        </pc:sldMkLst>
      </pc:sldChg>
      <pc:sldChg chg="modSp">
        <pc:chgData name="Július Baráth" userId="e650c4ab-697e-4750-bd58-c1531aabce95" providerId="ADAL" clId="{8D0FB9D9-0D5F-7543-AE65-47EF4D9AA101}" dt="2019-03-20T12:31:54.701" v="41" actId="20577"/>
        <pc:sldMkLst>
          <pc:docMk/>
          <pc:sldMk cId="0" sldId="380"/>
        </pc:sldMkLst>
      </pc:sldChg>
      <pc:sldChg chg="del">
        <pc:chgData name="Július Baráth" userId="e650c4ab-697e-4750-bd58-c1531aabce95" providerId="ADAL" clId="{8D0FB9D9-0D5F-7543-AE65-47EF4D9AA101}" dt="2019-03-20T12:41:31.382" v="42" actId="2696"/>
        <pc:sldMkLst>
          <pc:docMk/>
          <pc:sldMk cId="0" sldId="386"/>
        </pc:sldMkLst>
      </pc:sldChg>
      <pc:sldChg chg="del">
        <pc:chgData name="Július Baráth" userId="e650c4ab-697e-4750-bd58-c1531aabce95" providerId="ADAL" clId="{8D0FB9D9-0D5F-7543-AE65-47EF4D9AA101}" dt="2019-03-21T08:49:11.203" v="97" actId="2696"/>
        <pc:sldMkLst>
          <pc:docMk/>
          <pc:sldMk cId="0" sldId="391"/>
        </pc:sldMkLst>
      </pc:sldChg>
    </pc:docChg>
  </pc:docChgLst>
  <pc:docChgLst>
    <pc:chgData name="Baráth, Július" userId="aebde9b9-dccc-4475-a9ac-c05e78323d7a" providerId="ADAL" clId="{59BAC8A5-ED38-3940-A729-FCF8C739BC78}"/>
    <pc:docChg chg="modSld">
      <pc:chgData name="Baráth, Július" userId="aebde9b9-dccc-4475-a9ac-c05e78323d7a" providerId="ADAL" clId="{59BAC8A5-ED38-3940-A729-FCF8C739BC78}" dt="2023-06-23T09:35:37.592" v="13" actId="113"/>
      <pc:docMkLst>
        <pc:docMk/>
      </pc:docMkLst>
      <pc:sldChg chg="modSp mod">
        <pc:chgData name="Baráth, Július" userId="aebde9b9-dccc-4475-a9ac-c05e78323d7a" providerId="ADAL" clId="{59BAC8A5-ED38-3940-A729-FCF8C739BC78}" dt="2023-06-23T09:35:37.592" v="13" actId="113"/>
        <pc:sldMkLst>
          <pc:docMk/>
          <pc:sldMk cId="0" sldId="398"/>
        </pc:sldMkLst>
      </pc:sldChg>
      <pc:sldChg chg="modSp mod">
        <pc:chgData name="Baráth, Július" userId="aebde9b9-dccc-4475-a9ac-c05e78323d7a" providerId="ADAL" clId="{59BAC8A5-ED38-3940-A729-FCF8C739BC78}" dt="2023-06-23T09:33:07.050" v="5" actId="20577"/>
        <pc:sldMkLst>
          <pc:docMk/>
          <pc:sldMk cId="0" sldId="448"/>
        </pc:sldMkLst>
      </pc:sldChg>
      <pc:sldChg chg="modSp mod">
        <pc:chgData name="Baráth, Július" userId="aebde9b9-dccc-4475-a9ac-c05e78323d7a" providerId="ADAL" clId="{59BAC8A5-ED38-3940-A729-FCF8C739BC78}" dt="2023-06-23T09:33:26.118" v="12" actId="20577"/>
        <pc:sldMkLst>
          <pc:docMk/>
          <pc:sldMk cId="0" sldId="449"/>
        </pc:sldMkLst>
      </pc:sldChg>
    </pc:docChg>
  </pc:docChgLst>
  <pc:docChgLst>
    <pc:chgData name="Július Baráth" userId="e650c4ab-697e-4750-bd58-c1531aabce95" providerId="ADAL" clId="{B351B261-4E70-5345-9869-832F8DAD6967}"/>
    <pc:docChg chg="undo custSel addSld delSld modSld sldOrd">
      <pc:chgData name="Július Baráth" userId="e650c4ab-697e-4750-bd58-c1531aabce95" providerId="ADAL" clId="{B351B261-4E70-5345-9869-832F8DAD6967}" dt="2022-04-11T07:16:28.497" v="528" actId="1076"/>
      <pc:docMkLst>
        <pc:docMk/>
      </pc:docMkLst>
      <pc:sldChg chg="modSp add mod">
        <pc:chgData name="Július Baráth" userId="e650c4ab-697e-4750-bd58-c1531aabce95" providerId="ADAL" clId="{B351B261-4E70-5345-9869-832F8DAD6967}" dt="2022-03-31T08:06:32.304" v="209"/>
        <pc:sldMkLst>
          <pc:docMk/>
          <pc:sldMk cId="0" sldId="257"/>
        </pc:sldMkLst>
      </pc:sldChg>
      <pc:sldChg chg="addSp delSp modSp add mod">
        <pc:chgData name="Július Baráth" userId="e650c4ab-697e-4750-bd58-c1531aabce95" providerId="ADAL" clId="{B351B261-4E70-5345-9869-832F8DAD6967}" dt="2022-04-07T10:36:52.782" v="367" actId="113"/>
        <pc:sldMkLst>
          <pc:docMk/>
          <pc:sldMk cId="0" sldId="260"/>
        </pc:sldMkLst>
      </pc:sldChg>
      <pc:sldChg chg="modSp add mod">
        <pc:chgData name="Július Baráth" userId="e650c4ab-697e-4750-bd58-c1531aabce95" providerId="ADAL" clId="{B351B261-4E70-5345-9869-832F8DAD6967}" dt="2022-03-31T08:07:57.129" v="218" actId="6549"/>
        <pc:sldMkLst>
          <pc:docMk/>
          <pc:sldMk cId="0" sldId="261"/>
        </pc:sldMkLst>
      </pc:sldChg>
      <pc:sldChg chg="modSp add mod">
        <pc:chgData name="Július Baráth" userId="e650c4ab-697e-4750-bd58-c1531aabce95" providerId="ADAL" clId="{B351B261-4E70-5345-9869-832F8DAD6967}" dt="2022-03-31T08:06:47.199" v="210" actId="20577"/>
        <pc:sldMkLst>
          <pc:docMk/>
          <pc:sldMk cId="0" sldId="262"/>
        </pc:sldMkLst>
      </pc:sldChg>
      <pc:sldChg chg="addSp delSp modSp mod">
        <pc:chgData name="Július Baráth" userId="e650c4ab-697e-4750-bd58-c1531aabce95" providerId="ADAL" clId="{B351B261-4E70-5345-9869-832F8DAD6967}" dt="2022-04-07T12:23:02.968" v="375" actId="1076"/>
        <pc:sldMkLst>
          <pc:docMk/>
          <pc:sldMk cId="2631600480" sldId="281"/>
        </pc:sldMkLst>
      </pc:sldChg>
      <pc:sldChg chg="addSp delSp modSp mod chgLayout">
        <pc:chgData name="Július Baráth" userId="e650c4ab-697e-4750-bd58-c1531aabce95" providerId="ADAL" clId="{B351B261-4E70-5345-9869-832F8DAD6967}" dt="2022-04-11T07:15:36.740" v="523" actId="6264"/>
        <pc:sldMkLst>
          <pc:docMk/>
          <pc:sldMk cId="0" sldId="317"/>
        </pc:sldMkLst>
      </pc:sldChg>
      <pc:sldChg chg="addSp delSp modSp mod chgLayout">
        <pc:chgData name="Július Baráth" userId="e650c4ab-697e-4750-bd58-c1531aabce95" providerId="ADAL" clId="{B351B261-4E70-5345-9869-832F8DAD6967}" dt="2022-04-11T07:15:49.590" v="524" actId="6264"/>
        <pc:sldMkLst>
          <pc:docMk/>
          <pc:sldMk cId="0" sldId="318"/>
        </pc:sldMkLst>
      </pc:sldChg>
      <pc:sldChg chg="addSp delSp modSp mod chgLayout">
        <pc:chgData name="Július Baráth" userId="e650c4ab-697e-4750-bd58-c1531aabce95" providerId="ADAL" clId="{B351B261-4E70-5345-9869-832F8DAD6967}" dt="2022-04-11T07:16:14.704" v="527" actId="1076"/>
        <pc:sldMkLst>
          <pc:docMk/>
          <pc:sldMk cId="0" sldId="319"/>
        </pc:sldMkLst>
      </pc:sldChg>
      <pc:sldChg chg="modSp mod">
        <pc:chgData name="Július Baráth" userId="e650c4ab-697e-4750-bd58-c1531aabce95" providerId="ADAL" clId="{B351B261-4E70-5345-9869-832F8DAD6967}" dt="2022-04-11T07:16:28.497" v="528" actId="1076"/>
        <pc:sldMkLst>
          <pc:docMk/>
          <pc:sldMk cId="0" sldId="320"/>
        </pc:sldMkLst>
      </pc:sldChg>
      <pc:sldChg chg="modSp mod">
        <pc:chgData name="Július Baráth" userId="e650c4ab-697e-4750-bd58-c1531aabce95" providerId="ADAL" clId="{B351B261-4E70-5345-9869-832F8DAD6967}" dt="2022-04-08T06:11:53.222" v="462" actId="1076"/>
        <pc:sldMkLst>
          <pc:docMk/>
          <pc:sldMk cId="0" sldId="323"/>
        </pc:sldMkLst>
      </pc:sldChg>
      <pc:sldChg chg="del">
        <pc:chgData name="Július Baráth" userId="e650c4ab-697e-4750-bd58-c1531aabce95" providerId="ADAL" clId="{B351B261-4E70-5345-9869-832F8DAD6967}" dt="2022-04-08T06:13:48.548" v="463" actId="2696"/>
        <pc:sldMkLst>
          <pc:docMk/>
          <pc:sldMk cId="0" sldId="326"/>
        </pc:sldMkLst>
      </pc:sldChg>
      <pc:sldChg chg="del">
        <pc:chgData name="Július Baráth" userId="e650c4ab-697e-4750-bd58-c1531aabce95" providerId="ADAL" clId="{B351B261-4E70-5345-9869-832F8DAD6967}" dt="2022-04-08T06:13:48.548" v="463" actId="2696"/>
        <pc:sldMkLst>
          <pc:docMk/>
          <pc:sldMk cId="0" sldId="327"/>
        </pc:sldMkLst>
      </pc:sldChg>
      <pc:sldChg chg="modSp del">
        <pc:chgData name="Július Baráth" userId="e650c4ab-697e-4750-bd58-c1531aabce95" providerId="ADAL" clId="{B351B261-4E70-5345-9869-832F8DAD6967}" dt="2022-04-08T06:13:48.548" v="463" actId="2696"/>
        <pc:sldMkLst>
          <pc:docMk/>
          <pc:sldMk cId="0" sldId="328"/>
        </pc:sldMkLst>
      </pc:sldChg>
      <pc:sldChg chg="del">
        <pc:chgData name="Július Baráth" userId="e650c4ab-697e-4750-bd58-c1531aabce95" providerId="ADAL" clId="{B351B261-4E70-5345-9869-832F8DAD6967}" dt="2022-04-08T06:13:48.548" v="463" actId="2696"/>
        <pc:sldMkLst>
          <pc:docMk/>
          <pc:sldMk cId="0" sldId="329"/>
        </pc:sldMkLst>
      </pc:sldChg>
      <pc:sldChg chg="modSp mod">
        <pc:chgData name="Július Baráth" userId="e650c4ab-697e-4750-bd58-c1531aabce95" providerId="ADAL" clId="{B351B261-4E70-5345-9869-832F8DAD6967}" dt="2022-03-31T07:49:31.381" v="86" actId="115"/>
        <pc:sldMkLst>
          <pc:docMk/>
          <pc:sldMk cId="0" sldId="330"/>
        </pc:sldMkLst>
      </pc:sldChg>
      <pc:sldChg chg="addSp modSp mod">
        <pc:chgData name="Július Baráth" userId="e650c4ab-697e-4750-bd58-c1531aabce95" providerId="ADAL" clId="{B351B261-4E70-5345-9869-832F8DAD6967}" dt="2022-03-31T07:51:51.020" v="168" actId="1076"/>
        <pc:sldMkLst>
          <pc:docMk/>
          <pc:sldMk cId="0" sldId="333"/>
        </pc:sldMkLst>
      </pc:sldChg>
      <pc:sldChg chg="del">
        <pc:chgData name="Július Baráth" userId="e650c4ab-697e-4750-bd58-c1531aabce95" providerId="ADAL" clId="{B351B261-4E70-5345-9869-832F8DAD6967}" dt="2022-04-08T06:43:55.147" v="464" actId="2696"/>
        <pc:sldMkLst>
          <pc:docMk/>
          <pc:sldMk cId="0" sldId="340"/>
        </pc:sldMkLst>
      </pc:sldChg>
      <pc:sldChg chg="modSp mod">
        <pc:chgData name="Július Baráth" userId="e650c4ab-697e-4750-bd58-c1531aabce95" providerId="ADAL" clId="{B351B261-4E70-5345-9869-832F8DAD6967}" dt="2022-04-08T06:45:10.143" v="469" actId="113"/>
        <pc:sldMkLst>
          <pc:docMk/>
          <pc:sldMk cId="0" sldId="344"/>
        </pc:sldMkLst>
      </pc:sldChg>
      <pc:sldChg chg="modSp mod">
        <pc:chgData name="Július Baráth" userId="e650c4ab-697e-4750-bd58-c1531aabce95" providerId="ADAL" clId="{B351B261-4E70-5345-9869-832F8DAD6967}" dt="2022-04-08T06:48:24.015" v="492"/>
        <pc:sldMkLst>
          <pc:docMk/>
          <pc:sldMk cId="0" sldId="346"/>
        </pc:sldMkLst>
      </pc:sldChg>
      <pc:sldChg chg="modSp mod">
        <pc:chgData name="Július Baráth" userId="e650c4ab-697e-4750-bd58-c1531aabce95" providerId="ADAL" clId="{B351B261-4E70-5345-9869-832F8DAD6967}" dt="2022-04-08T06:48:47.851" v="493" actId="20577"/>
        <pc:sldMkLst>
          <pc:docMk/>
          <pc:sldMk cId="0" sldId="348"/>
        </pc:sldMkLst>
      </pc:sldChg>
      <pc:sldChg chg="modSp mod">
        <pc:chgData name="Július Baráth" userId="e650c4ab-697e-4750-bd58-c1531aabce95" providerId="ADAL" clId="{B351B261-4E70-5345-9869-832F8DAD6967}" dt="2022-04-08T06:54:08.089" v="503" actId="108"/>
        <pc:sldMkLst>
          <pc:docMk/>
          <pc:sldMk cId="0" sldId="353"/>
        </pc:sldMkLst>
      </pc:sldChg>
      <pc:sldChg chg="modSp mod">
        <pc:chgData name="Július Baráth" userId="e650c4ab-697e-4750-bd58-c1531aabce95" providerId="ADAL" clId="{B351B261-4E70-5345-9869-832F8DAD6967}" dt="2022-04-08T06:55:51.058" v="504" actId="113"/>
        <pc:sldMkLst>
          <pc:docMk/>
          <pc:sldMk cId="0" sldId="354"/>
        </pc:sldMkLst>
      </pc:sldChg>
      <pc:sldChg chg="modSp mod">
        <pc:chgData name="Július Baráth" userId="e650c4ab-697e-4750-bd58-c1531aabce95" providerId="ADAL" clId="{B351B261-4E70-5345-9869-832F8DAD6967}" dt="2022-04-08T06:57:09.637" v="505" actId="207"/>
        <pc:sldMkLst>
          <pc:docMk/>
          <pc:sldMk cId="0" sldId="359"/>
        </pc:sldMkLst>
      </pc:sldChg>
      <pc:sldChg chg="del">
        <pc:chgData name="Július Baráth" userId="e650c4ab-697e-4750-bd58-c1531aabce95" providerId="ADAL" clId="{B351B261-4E70-5345-9869-832F8DAD6967}" dt="2022-04-07T10:35:28.009" v="366" actId="2696"/>
        <pc:sldMkLst>
          <pc:docMk/>
          <pc:sldMk cId="0" sldId="361"/>
        </pc:sldMkLst>
      </pc:sldChg>
      <pc:sldChg chg="modSp mod">
        <pc:chgData name="Július Baráth" userId="e650c4ab-697e-4750-bd58-c1531aabce95" providerId="ADAL" clId="{B351B261-4E70-5345-9869-832F8DAD6967}" dt="2022-04-07T12:21:04.267" v="369" actId="27636"/>
        <pc:sldMkLst>
          <pc:docMk/>
          <pc:sldMk cId="0" sldId="365"/>
        </pc:sldMkLst>
      </pc:sldChg>
      <pc:sldChg chg="addSp modSp mod">
        <pc:chgData name="Július Baráth" userId="e650c4ab-697e-4750-bd58-c1531aabce95" providerId="ADAL" clId="{B351B261-4E70-5345-9869-832F8DAD6967}" dt="2022-04-08T05:47:09.129" v="420" actId="27636"/>
        <pc:sldMkLst>
          <pc:docMk/>
          <pc:sldMk cId="0" sldId="367"/>
        </pc:sldMkLst>
      </pc:sldChg>
      <pc:sldChg chg="addSp delSp modSp mod">
        <pc:chgData name="Július Baráth" userId="e650c4ab-697e-4750-bd58-c1531aabce95" providerId="ADAL" clId="{B351B261-4E70-5345-9869-832F8DAD6967}" dt="2022-04-08T05:46:30.181" v="417" actId="1076"/>
        <pc:sldMkLst>
          <pc:docMk/>
          <pc:sldMk cId="0" sldId="368"/>
        </pc:sldMkLst>
      </pc:sldChg>
      <pc:sldChg chg="modSp mod">
        <pc:chgData name="Július Baráth" userId="e650c4ab-697e-4750-bd58-c1531aabce95" providerId="ADAL" clId="{B351B261-4E70-5345-9869-832F8DAD6967}" dt="2022-03-31T07:07:37.522" v="14" actId="20577"/>
        <pc:sldMkLst>
          <pc:docMk/>
          <pc:sldMk cId="0" sldId="373"/>
        </pc:sldMkLst>
      </pc:sldChg>
      <pc:sldChg chg="modSp mod">
        <pc:chgData name="Július Baráth" userId="e650c4ab-697e-4750-bd58-c1531aabce95" providerId="ADAL" clId="{B351B261-4E70-5345-9869-832F8DAD6967}" dt="2022-03-31T12:03:17.048" v="351" actId="1076"/>
        <pc:sldMkLst>
          <pc:docMk/>
          <pc:sldMk cId="0" sldId="374"/>
        </pc:sldMkLst>
      </pc:sldChg>
      <pc:sldChg chg="addSp modSp mod">
        <pc:chgData name="Július Baráth" userId="e650c4ab-697e-4750-bd58-c1531aabce95" providerId="ADAL" clId="{B351B261-4E70-5345-9869-832F8DAD6967}" dt="2022-03-31T09:43:17.712" v="235" actId="113"/>
        <pc:sldMkLst>
          <pc:docMk/>
          <pc:sldMk cId="0" sldId="375"/>
        </pc:sldMkLst>
      </pc:sldChg>
      <pc:sldChg chg="addSp modSp mod">
        <pc:chgData name="Július Baráth" userId="e650c4ab-697e-4750-bd58-c1531aabce95" providerId="ADAL" clId="{B351B261-4E70-5345-9869-832F8DAD6967}" dt="2022-03-31T07:12:43.732" v="72" actId="20577"/>
        <pc:sldMkLst>
          <pc:docMk/>
          <pc:sldMk cId="0" sldId="376"/>
        </pc:sldMkLst>
      </pc:sldChg>
      <pc:sldChg chg="modSp mod">
        <pc:chgData name="Július Baráth" userId="e650c4ab-697e-4750-bd58-c1531aabce95" providerId="ADAL" clId="{B351B261-4E70-5345-9869-832F8DAD6967}" dt="2022-03-31T10:00:58.502" v="271" actId="20577"/>
        <pc:sldMkLst>
          <pc:docMk/>
          <pc:sldMk cId="0" sldId="380"/>
        </pc:sldMkLst>
      </pc:sldChg>
      <pc:sldChg chg="modSp mod">
        <pc:chgData name="Július Baráth" userId="e650c4ab-697e-4750-bd58-c1531aabce95" providerId="ADAL" clId="{B351B261-4E70-5345-9869-832F8DAD6967}" dt="2022-03-31T07:25:33.875" v="74" actId="207"/>
        <pc:sldMkLst>
          <pc:docMk/>
          <pc:sldMk cId="0" sldId="385"/>
        </pc:sldMkLst>
      </pc:sldChg>
      <pc:sldChg chg="modSp mod">
        <pc:chgData name="Július Baráth" userId="e650c4ab-697e-4750-bd58-c1531aabce95" providerId="ADAL" clId="{B351B261-4E70-5345-9869-832F8DAD6967}" dt="2022-03-31T12:04:46.490" v="352" actId="115"/>
        <pc:sldMkLst>
          <pc:docMk/>
          <pc:sldMk cId="0" sldId="387"/>
        </pc:sldMkLst>
      </pc:sldChg>
      <pc:sldChg chg="addSp modSp mod">
        <pc:chgData name="Július Baráth" userId="e650c4ab-697e-4750-bd58-c1531aabce95" providerId="ADAL" clId="{B351B261-4E70-5345-9869-832F8DAD6967}" dt="2022-03-31T07:29:53.320" v="83" actId="207"/>
        <pc:sldMkLst>
          <pc:docMk/>
          <pc:sldMk cId="0" sldId="388"/>
        </pc:sldMkLst>
      </pc:sldChg>
      <pc:sldChg chg="new del">
        <pc:chgData name="Július Baráth" userId="e650c4ab-697e-4750-bd58-c1531aabce95" providerId="ADAL" clId="{B351B261-4E70-5345-9869-832F8DAD6967}" dt="2022-03-31T10:05:18.014" v="274" actId="2696"/>
        <pc:sldMkLst>
          <pc:docMk/>
          <pc:sldMk cId="2811160782" sldId="395"/>
        </pc:sldMkLst>
      </pc:sldChg>
      <pc:sldChg chg="addSp delSp modSp add mod chgLayout">
        <pc:chgData name="Július Baráth" userId="e650c4ab-697e-4750-bd58-c1531aabce95" providerId="ADAL" clId="{B351B261-4E70-5345-9869-832F8DAD6967}" dt="2022-03-31T10:06:05.669" v="279" actId="5793"/>
        <pc:sldMkLst>
          <pc:docMk/>
          <pc:sldMk cId="0" sldId="396"/>
        </pc:sldMkLst>
      </pc:sldChg>
      <pc:sldChg chg="addSp delSp modSp add mod ord chgLayout">
        <pc:chgData name="Július Baráth" userId="e650c4ab-697e-4750-bd58-c1531aabce95" providerId="ADAL" clId="{B351B261-4E70-5345-9869-832F8DAD6967}" dt="2022-03-31T10:14:32.445" v="324" actId="20578"/>
        <pc:sldMkLst>
          <pc:docMk/>
          <pc:sldMk cId="0" sldId="397"/>
        </pc:sldMkLst>
      </pc:sldChg>
      <pc:sldChg chg="addSp delSp modSp add mod ord chgLayout">
        <pc:chgData name="Július Baráth" userId="e650c4ab-697e-4750-bd58-c1531aabce95" providerId="ADAL" clId="{B351B261-4E70-5345-9869-832F8DAD6967}" dt="2022-03-31T12:44:47.338" v="355" actId="207"/>
        <pc:sldMkLst>
          <pc:docMk/>
          <pc:sldMk cId="0" sldId="398"/>
        </pc:sldMkLst>
      </pc:sldChg>
      <pc:sldChg chg="modSp add mod ord">
        <pc:chgData name="Július Baráth" userId="e650c4ab-697e-4750-bd58-c1531aabce95" providerId="ADAL" clId="{B351B261-4E70-5345-9869-832F8DAD6967}" dt="2022-03-31T10:14:32.445" v="324" actId="20578"/>
        <pc:sldMkLst>
          <pc:docMk/>
          <pc:sldMk cId="0" sldId="440"/>
        </pc:sldMkLst>
      </pc:sldChg>
      <pc:sldChg chg="modSp add mod ord">
        <pc:chgData name="Július Baráth" userId="e650c4ab-697e-4750-bd58-c1531aabce95" providerId="ADAL" clId="{B351B261-4E70-5345-9869-832F8DAD6967}" dt="2022-03-31T12:47:17.294" v="359"/>
        <pc:sldMkLst>
          <pc:docMk/>
          <pc:sldMk cId="0" sldId="441"/>
        </pc:sldMkLst>
      </pc:sldChg>
      <pc:sldChg chg="addSp delSp modSp add mod ord chgLayout">
        <pc:chgData name="Július Baráth" userId="e650c4ab-697e-4750-bd58-c1531aabce95" providerId="ADAL" clId="{B351B261-4E70-5345-9869-832F8DAD6967}" dt="2022-04-08T06:08:25.463" v="459" actId="20577"/>
        <pc:sldMkLst>
          <pc:docMk/>
          <pc:sldMk cId="0" sldId="442"/>
        </pc:sldMkLst>
      </pc:sldChg>
      <pc:sldChg chg="addSp delSp modSp add mod ord chgLayout">
        <pc:chgData name="Július Baráth" userId="e650c4ab-697e-4750-bd58-c1531aabce95" providerId="ADAL" clId="{B351B261-4E70-5345-9869-832F8DAD6967}" dt="2022-03-31T10:14:32.445" v="324" actId="20578"/>
        <pc:sldMkLst>
          <pc:docMk/>
          <pc:sldMk cId="0" sldId="443"/>
        </pc:sldMkLst>
      </pc:sldChg>
      <pc:sldChg chg="modSp add mod ord">
        <pc:chgData name="Július Baráth" userId="e650c4ab-697e-4750-bd58-c1531aabce95" providerId="ADAL" clId="{B351B261-4E70-5345-9869-832F8DAD6967}" dt="2022-04-11T07:14:30.452" v="521" actId="27636"/>
        <pc:sldMkLst>
          <pc:docMk/>
          <pc:sldMk cId="0" sldId="444"/>
        </pc:sldMkLst>
      </pc:sldChg>
      <pc:sldChg chg="modSp add mod ord">
        <pc:chgData name="Július Baráth" userId="e650c4ab-697e-4750-bd58-c1531aabce95" providerId="ADAL" clId="{B351B261-4E70-5345-9869-832F8DAD6967}" dt="2022-03-31T10:14:32.445" v="324" actId="20578"/>
        <pc:sldMkLst>
          <pc:docMk/>
          <pc:sldMk cId="0" sldId="445"/>
        </pc:sldMkLst>
      </pc:sldChg>
      <pc:sldChg chg="addSp delSp modSp add mod chgLayout">
        <pc:chgData name="Július Baráth" userId="e650c4ab-697e-4750-bd58-c1531aabce95" providerId="ADAL" clId="{B351B261-4E70-5345-9869-832F8DAD6967}" dt="2022-03-31T11:57:21.962" v="325" actId="6549"/>
        <pc:sldMkLst>
          <pc:docMk/>
          <pc:sldMk cId="0" sldId="446"/>
        </pc:sldMkLst>
      </pc:sldChg>
      <pc:sldChg chg="addSp delSp modSp add mod chgLayout">
        <pc:chgData name="Július Baráth" userId="e650c4ab-697e-4750-bd58-c1531aabce95" providerId="ADAL" clId="{B351B261-4E70-5345-9869-832F8DAD6967}" dt="2022-03-31T10:12:51.495" v="313" actId="27636"/>
        <pc:sldMkLst>
          <pc:docMk/>
          <pc:sldMk cId="0" sldId="447"/>
        </pc:sldMkLst>
      </pc:sldChg>
      <pc:sldChg chg="addSp delSp modSp add mod chgLayout">
        <pc:chgData name="Július Baráth" userId="e650c4ab-697e-4750-bd58-c1531aabce95" providerId="ADAL" clId="{B351B261-4E70-5345-9869-832F8DAD6967}" dt="2022-03-31T10:12:54.835" v="316" actId="27636"/>
        <pc:sldMkLst>
          <pc:docMk/>
          <pc:sldMk cId="0" sldId="448"/>
        </pc:sldMkLst>
      </pc:sldChg>
      <pc:sldChg chg="addSp delSp modSp add mod chgLayout">
        <pc:chgData name="Július Baráth" userId="e650c4ab-697e-4750-bd58-c1531aabce95" providerId="ADAL" clId="{B351B261-4E70-5345-9869-832F8DAD6967}" dt="2022-03-31T10:12:58.608" v="317" actId="6264"/>
        <pc:sldMkLst>
          <pc:docMk/>
          <pc:sldMk cId="0" sldId="449"/>
        </pc:sldMkLst>
      </pc:sldChg>
      <pc:sldChg chg="addSp delSp modSp add mod chgLayout">
        <pc:chgData name="Július Baráth" userId="e650c4ab-697e-4750-bd58-c1531aabce95" providerId="ADAL" clId="{B351B261-4E70-5345-9869-832F8DAD6967}" dt="2022-03-31T10:13:04.444" v="320" actId="27636"/>
        <pc:sldMkLst>
          <pc:docMk/>
          <pc:sldMk cId="0" sldId="450"/>
        </pc:sldMkLst>
      </pc:sldChg>
      <pc:sldChg chg="addSp delSp modSp add mod chgLayout">
        <pc:chgData name="Július Baráth" userId="e650c4ab-697e-4750-bd58-c1531aabce95" providerId="ADAL" clId="{B351B261-4E70-5345-9869-832F8DAD6967}" dt="2022-03-31T10:13:08.144" v="322" actId="27636"/>
        <pc:sldMkLst>
          <pc:docMk/>
          <pc:sldMk cId="0" sldId="451"/>
        </pc:sldMkLst>
      </pc:sldChg>
      <pc:sldChg chg="addSp delSp modSp new mod">
        <pc:chgData name="Július Baráth" userId="e650c4ab-697e-4750-bd58-c1531aabce95" providerId="ADAL" clId="{B351B261-4E70-5345-9869-832F8DAD6967}" dt="2022-04-08T06:02:42.560" v="457" actId="1076"/>
        <pc:sldMkLst>
          <pc:docMk/>
          <pc:sldMk cId="749031358" sldId="452"/>
        </pc:sldMkLst>
      </pc:sldChg>
    </pc:docChg>
  </pc:docChgLst>
  <pc:docChgLst>
    <pc:chgData name="Baráth, Július" userId="aebde9b9-dccc-4475-a9ac-c05e78323d7a" providerId="ADAL" clId="{911EAA60-861E-F641-B149-F3EC0D27BD28}"/>
    <pc:docChg chg="undo custSel modSld">
      <pc:chgData name="Baráth, Július" userId="aebde9b9-dccc-4475-a9ac-c05e78323d7a" providerId="ADAL" clId="{911EAA60-861E-F641-B149-F3EC0D27BD28}" dt="2025-04-02T11:21:14.380" v="226" actId="20577"/>
      <pc:docMkLst>
        <pc:docMk/>
      </pc:docMkLst>
      <pc:sldChg chg="modSp mod">
        <pc:chgData name="Baráth, Július" userId="aebde9b9-dccc-4475-a9ac-c05e78323d7a" providerId="ADAL" clId="{911EAA60-861E-F641-B149-F3EC0D27BD28}" dt="2025-04-02T11:18:48.584" v="189" actId="15"/>
        <pc:sldMkLst>
          <pc:docMk/>
          <pc:sldMk cId="0" sldId="257"/>
        </pc:sldMkLst>
        <pc:spChg chg="mod">
          <ac:chgData name="Baráth, Július" userId="aebde9b9-dccc-4475-a9ac-c05e78323d7a" providerId="ADAL" clId="{911EAA60-861E-F641-B149-F3EC0D27BD28}" dt="2025-04-02T11:18:48.584" v="189" actId="15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1:21:14.380" v="226" actId="20577"/>
        <pc:sldMkLst>
          <pc:docMk/>
          <pc:sldMk cId="0" sldId="260"/>
        </pc:sldMkLst>
        <pc:spChg chg="mod">
          <ac:chgData name="Baráth, Július" userId="aebde9b9-dccc-4475-a9ac-c05e78323d7a" providerId="ADAL" clId="{911EAA60-861E-F641-B149-F3EC0D27BD28}" dt="2025-04-02T11:21:14.380" v="226" actId="20577"/>
          <ac:spMkLst>
            <pc:docMk/>
            <pc:sldMk cId="0" sldId="260"/>
            <ac:spMk id="2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1:20:25.894" v="216" actId="20577"/>
        <pc:sldMkLst>
          <pc:docMk/>
          <pc:sldMk cId="0" sldId="261"/>
        </pc:sldMkLst>
        <pc:spChg chg="mod">
          <ac:chgData name="Baráth, Július" userId="aebde9b9-dccc-4475-a9ac-c05e78323d7a" providerId="ADAL" clId="{911EAA60-861E-F641-B149-F3EC0D27BD28}" dt="2025-04-02T11:20:25.894" v="216" actId="20577"/>
          <ac:spMkLst>
            <pc:docMk/>
            <pc:sldMk cId="0" sldId="261"/>
            <ac:spMk id="2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1:19:57.310" v="199" actId="20577"/>
        <pc:sldMkLst>
          <pc:docMk/>
          <pc:sldMk cId="0" sldId="262"/>
        </pc:sldMkLst>
        <pc:spChg chg="mod">
          <ac:chgData name="Baráth, Július" userId="aebde9b9-dccc-4475-a9ac-c05e78323d7a" providerId="ADAL" clId="{911EAA60-861E-F641-B149-F3EC0D27BD28}" dt="2025-04-02T11:19:57.310" v="199" actId="20577"/>
          <ac:spMkLst>
            <pc:docMk/>
            <pc:sldMk cId="0" sldId="262"/>
            <ac:spMk id="2" creationId="{00000000-0000-0000-0000-000000000000}"/>
          </ac:spMkLst>
        </pc:spChg>
      </pc:sldChg>
      <pc:sldChg chg="addSp delSp mod">
        <pc:chgData name="Baráth, Július" userId="aebde9b9-dccc-4475-a9ac-c05e78323d7a" providerId="ADAL" clId="{911EAA60-861E-F641-B149-F3EC0D27BD28}" dt="2025-04-02T09:44:44.331" v="22"/>
        <pc:sldMkLst>
          <pc:docMk/>
          <pc:sldMk cId="0" sldId="319"/>
        </pc:sldMkLst>
        <pc:graphicFrameChg chg="add del">
          <ac:chgData name="Baráth, Július" userId="aebde9b9-dccc-4475-a9ac-c05e78323d7a" providerId="ADAL" clId="{911EAA60-861E-F641-B149-F3EC0D27BD28}" dt="2025-04-02T09:44:44.331" v="22"/>
          <ac:graphicFrameMkLst>
            <pc:docMk/>
            <pc:sldMk cId="0" sldId="319"/>
            <ac:graphicFrameMk id="2" creationId="{656DCB55-E331-9E27-7F0C-D12F00E918A3}"/>
          </ac:graphicFrameMkLst>
        </pc:graphicFrameChg>
      </pc:sldChg>
      <pc:sldChg chg="modSp mod">
        <pc:chgData name="Baráth, Július" userId="aebde9b9-dccc-4475-a9ac-c05e78323d7a" providerId="ADAL" clId="{911EAA60-861E-F641-B149-F3EC0D27BD28}" dt="2025-04-02T10:41:19.114" v="25" actId="20577"/>
        <pc:sldMkLst>
          <pc:docMk/>
          <pc:sldMk cId="0" sldId="330"/>
        </pc:sldMkLst>
        <pc:spChg chg="mod">
          <ac:chgData name="Baráth, Július" userId="aebde9b9-dccc-4475-a9ac-c05e78323d7a" providerId="ADAL" clId="{911EAA60-861E-F641-B149-F3EC0D27BD28}" dt="2025-04-02T10:41:19.114" v="25" actId="20577"/>
          <ac:spMkLst>
            <pc:docMk/>
            <pc:sldMk cId="0" sldId="330"/>
            <ac:spMk id="31746" creationId="{00000000-0000-0000-0000-000000000000}"/>
          </ac:spMkLst>
        </pc:spChg>
      </pc:sldChg>
      <pc:sldChg chg="addSp modSp mod">
        <pc:chgData name="Baráth, Július" userId="aebde9b9-dccc-4475-a9ac-c05e78323d7a" providerId="ADAL" clId="{911EAA60-861E-F641-B149-F3EC0D27BD28}" dt="2025-04-02T10:47:38.679" v="37" actId="115"/>
        <pc:sldMkLst>
          <pc:docMk/>
          <pc:sldMk cId="0" sldId="333"/>
        </pc:sldMkLst>
        <pc:spChg chg="mod">
          <ac:chgData name="Baráth, Július" userId="aebde9b9-dccc-4475-a9ac-c05e78323d7a" providerId="ADAL" clId="{911EAA60-861E-F641-B149-F3EC0D27BD28}" dt="2025-04-02T10:47:07.639" v="34" actId="1076"/>
          <ac:spMkLst>
            <pc:docMk/>
            <pc:sldMk cId="0" sldId="333"/>
            <ac:spMk id="2" creationId="{480B339A-80B6-D944-9157-6EF2606C33B5}"/>
          </ac:spMkLst>
        </pc:spChg>
        <pc:spChg chg="add mod">
          <ac:chgData name="Baráth, Július" userId="aebde9b9-dccc-4475-a9ac-c05e78323d7a" providerId="ADAL" clId="{911EAA60-861E-F641-B149-F3EC0D27BD28}" dt="2025-04-02T10:47:38.679" v="37" actId="115"/>
          <ac:spMkLst>
            <pc:docMk/>
            <pc:sldMk cId="0" sldId="333"/>
            <ac:spMk id="3" creationId="{D947B819-226A-8FDE-31C4-B4198F7066C8}"/>
          </ac:spMkLst>
        </pc:spChg>
        <pc:picChg chg="mod">
          <ac:chgData name="Baráth, Július" userId="aebde9b9-dccc-4475-a9ac-c05e78323d7a" providerId="ADAL" clId="{911EAA60-861E-F641-B149-F3EC0D27BD28}" dt="2025-04-02T10:47:05.104" v="33" actId="1076"/>
          <ac:picMkLst>
            <pc:docMk/>
            <pc:sldMk cId="0" sldId="333"/>
            <ac:picMk id="36866" creationId="{00000000-0000-0000-0000-000000000000}"/>
          </ac:picMkLst>
        </pc:picChg>
      </pc:sldChg>
      <pc:sldChg chg="modSp mod">
        <pc:chgData name="Baráth, Július" userId="aebde9b9-dccc-4475-a9ac-c05e78323d7a" providerId="ADAL" clId="{911EAA60-861E-F641-B149-F3EC0D27BD28}" dt="2025-04-02T10:48:16.444" v="38" actId="1076"/>
        <pc:sldMkLst>
          <pc:docMk/>
          <pc:sldMk cId="0" sldId="335"/>
        </pc:sldMkLst>
        <pc:spChg chg="mod">
          <ac:chgData name="Baráth, Július" userId="aebde9b9-dccc-4475-a9ac-c05e78323d7a" providerId="ADAL" clId="{911EAA60-861E-F641-B149-F3EC0D27BD28}" dt="2025-04-02T10:48:16.444" v="38" actId="1076"/>
          <ac:spMkLst>
            <pc:docMk/>
            <pc:sldMk cId="0" sldId="335"/>
            <ac:spMk id="39938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0:51:44.129" v="41" actId="6549"/>
        <pc:sldMkLst>
          <pc:docMk/>
          <pc:sldMk cId="0" sldId="339"/>
        </pc:sldMkLst>
        <pc:spChg chg="mod">
          <ac:chgData name="Baráth, Július" userId="aebde9b9-dccc-4475-a9ac-c05e78323d7a" providerId="ADAL" clId="{911EAA60-861E-F641-B149-F3EC0D27BD28}" dt="2025-04-02T10:51:44.129" v="41" actId="6549"/>
          <ac:spMkLst>
            <pc:docMk/>
            <pc:sldMk cId="0" sldId="339"/>
            <ac:spMk id="47106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0:53:33.728" v="47" actId="6549"/>
        <pc:sldMkLst>
          <pc:docMk/>
          <pc:sldMk cId="0" sldId="341"/>
        </pc:sldMkLst>
        <pc:spChg chg="mod">
          <ac:chgData name="Baráth, Július" userId="aebde9b9-dccc-4475-a9ac-c05e78323d7a" providerId="ADAL" clId="{911EAA60-861E-F641-B149-F3EC0D27BD28}" dt="2025-04-02T10:53:33.728" v="47" actId="6549"/>
          <ac:spMkLst>
            <pc:docMk/>
            <pc:sldMk cId="0" sldId="341"/>
            <ac:spMk id="49154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0:54:57.193" v="50" actId="113"/>
        <pc:sldMkLst>
          <pc:docMk/>
          <pc:sldMk cId="0" sldId="343"/>
        </pc:sldMkLst>
        <pc:spChg chg="mod">
          <ac:chgData name="Baráth, Július" userId="aebde9b9-dccc-4475-a9ac-c05e78323d7a" providerId="ADAL" clId="{911EAA60-861E-F641-B149-F3EC0D27BD28}" dt="2025-04-02T10:54:57.193" v="50" actId="113"/>
          <ac:spMkLst>
            <pc:docMk/>
            <pc:sldMk cId="0" sldId="343"/>
            <ac:spMk id="52226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0:55:57.913" v="55" actId="113"/>
        <pc:sldMkLst>
          <pc:docMk/>
          <pc:sldMk cId="0" sldId="344"/>
        </pc:sldMkLst>
        <pc:spChg chg="mod">
          <ac:chgData name="Baráth, Július" userId="aebde9b9-dccc-4475-a9ac-c05e78323d7a" providerId="ADAL" clId="{911EAA60-861E-F641-B149-F3EC0D27BD28}" dt="2025-04-02T10:55:57.913" v="55" actId="113"/>
          <ac:spMkLst>
            <pc:docMk/>
            <pc:sldMk cId="0" sldId="344"/>
            <ac:spMk id="54274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0:56:42.402" v="57" actId="113"/>
        <pc:sldMkLst>
          <pc:docMk/>
          <pc:sldMk cId="0" sldId="346"/>
        </pc:sldMkLst>
        <pc:spChg chg="mod">
          <ac:chgData name="Baráth, Július" userId="aebde9b9-dccc-4475-a9ac-c05e78323d7a" providerId="ADAL" clId="{911EAA60-861E-F641-B149-F3EC0D27BD28}" dt="2025-04-02T10:56:42.402" v="57" actId="113"/>
          <ac:spMkLst>
            <pc:docMk/>
            <pc:sldMk cId="0" sldId="346"/>
            <ac:spMk id="58370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0:58:46.039" v="61" actId="20577"/>
        <pc:sldMkLst>
          <pc:docMk/>
          <pc:sldMk cId="0" sldId="348"/>
        </pc:sldMkLst>
        <pc:spChg chg="mod">
          <ac:chgData name="Baráth, Július" userId="aebde9b9-dccc-4475-a9ac-c05e78323d7a" providerId="ADAL" clId="{911EAA60-861E-F641-B149-F3EC0D27BD28}" dt="2025-04-02T10:58:46.039" v="61" actId="20577"/>
          <ac:spMkLst>
            <pc:docMk/>
            <pc:sldMk cId="0" sldId="348"/>
            <ac:spMk id="62466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1:04:11.644" v="121" actId="20577"/>
        <pc:sldMkLst>
          <pc:docMk/>
          <pc:sldMk cId="0" sldId="351"/>
        </pc:sldMkLst>
        <pc:spChg chg="mod">
          <ac:chgData name="Baráth, Július" userId="aebde9b9-dccc-4475-a9ac-c05e78323d7a" providerId="ADAL" clId="{911EAA60-861E-F641-B149-F3EC0D27BD28}" dt="2025-04-02T11:04:11.644" v="121" actId="20577"/>
          <ac:spMkLst>
            <pc:docMk/>
            <pc:sldMk cId="0" sldId="351"/>
            <ac:spMk id="68610" creationId="{00000000-0000-0000-0000-000000000000}"/>
          </ac:spMkLst>
        </pc:spChg>
      </pc:sldChg>
      <pc:sldChg chg="addSp modSp mod">
        <pc:chgData name="Baráth, Július" userId="aebde9b9-dccc-4475-a9ac-c05e78323d7a" providerId="ADAL" clId="{911EAA60-861E-F641-B149-F3EC0D27BD28}" dt="2025-04-02T11:15:07.195" v="141" actId="6549"/>
        <pc:sldMkLst>
          <pc:docMk/>
          <pc:sldMk cId="0" sldId="356"/>
        </pc:sldMkLst>
        <pc:spChg chg="add mod">
          <ac:chgData name="Baráth, Július" userId="aebde9b9-dccc-4475-a9ac-c05e78323d7a" providerId="ADAL" clId="{911EAA60-861E-F641-B149-F3EC0D27BD28}" dt="2025-04-02T11:15:07.195" v="141" actId="6549"/>
          <ac:spMkLst>
            <pc:docMk/>
            <pc:sldMk cId="0" sldId="356"/>
            <ac:spMk id="2" creationId="{7C3B39F7-938B-FA1C-4246-16F68C4DF0EF}"/>
          </ac:spMkLst>
        </pc:spChg>
        <pc:spChg chg="mod">
          <ac:chgData name="Baráth, Július" userId="aebde9b9-dccc-4475-a9ac-c05e78323d7a" providerId="ADAL" clId="{911EAA60-861E-F641-B149-F3EC0D27BD28}" dt="2025-04-02T11:12:32.134" v="122" actId="14100"/>
          <ac:spMkLst>
            <pc:docMk/>
            <pc:sldMk cId="0" sldId="356"/>
            <ac:spMk id="78850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11:17:42.499" v="188" actId="20577"/>
        <pc:sldMkLst>
          <pc:docMk/>
          <pc:sldMk cId="0" sldId="359"/>
        </pc:sldMkLst>
        <pc:spChg chg="mod">
          <ac:chgData name="Baráth, Július" userId="aebde9b9-dccc-4475-a9ac-c05e78323d7a" providerId="ADAL" clId="{911EAA60-861E-F641-B149-F3EC0D27BD28}" dt="2025-04-02T11:17:42.499" v="188" actId="20577"/>
          <ac:spMkLst>
            <pc:docMk/>
            <pc:sldMk cId="0" sldId="359"/>
            <ac:spMk id="3" creationId="{18F64443-CAB9-354F-B719-C41CA75C03A7}"/>
          </ac:spMkLst>
        </pc:spChg>
      </pc:sldChg>
      <pc:sldChg chg="modSp mod">
        <pc:chgData name="Baráth, Július" userId="aebde9b9-dccc-4475-a9ac-c05e78323d7a" providerId="ADAL" clId="{911EAA60-861E-F641-B149-F3EC0D27BD28}" dt="2025-04-02T09:35:10.317" v="0" actId="6549"/>
        <pc:sldMkLst>
          <pc:docMk/>
          <pc:sldMk cId="0" sldId="442"/>
        </pc:sldMkLst>
        <pc:spChg chg="mod">
          <ac:chgData name="Baráth, Július" userId="aebde9b9-dccc-4475-a9ac-c05e78323d7a" providerId="ADAL" clId="{911EAA60-861E-F641-B149-F3EC0D27BD28}" dt="2025-04-02T09:35:10.317" v="0" actId="6549"/>
          <ac:spMkLst>
            <pc:docMk/>
            <pc:sldMk cId="0" sldId="442"/>
            <ac:spMk id="35843" creationId="{00000000-0000-0000-0000-000000000000}"/>
          </ac:spMkLst>
        </pc:spChg>
      </pc:sldChg>
      <pc:sldChg chg="modSp mod">
        <pc:chgData name="Baráth, Július" userId="aebde9b9-dccc-4475-a9ac-c05e78323d7a" providerId="ADAL" clId="{911EAA60-861E-F641-B149-F3EC0D27BD28}" dt="2025-04-02T09:41:58.329" v="20" actId="20577"/>
        <pc:sldMkLst>
          <pc:docMk/>
          <pc:sldMk cId="229019432" sldId="453"/>
        </pc:sldMkLst>
        <pc:spChg chg="mod">
          <ac:chgData name="Baráth, Július" userId="aebde9b9-dccc-4475-a9ac-c05e78323d7a" providerId="ADAL" clId="{911EAA60-861E-F641-B149-F3EC0D27BD28}" dt="2025-04-02T09:41:58.329" v="20" actId="20577"/>
          <ac:spMkLst>
            <pc:docMk/>
            <pc:sldMk cId="229019432" sldId="453"/>
            <ac:spMk id="3" creationId="{C8146F6D-53BB-234C-77AE-3FDB0A5408C0}"/>
          </ac:spMkLst>
        </pc:spChg>
      </pc:sldChg>
    </pc:docChg>
  </pc:docChgLst>
  <pc:docChgLst>
    <pc:chgData name="Baráth, Július" userId="aebde9b9-dccc-4475-a9ac-c05e78323d7a" providerId="ADAL" clId="{12BEEA37-6951-624C-8D9F-BFCC6969F96D}"/>
    <pc:docChg chg="undo custSel addSld modSld sldOrd">
      <pc:chgData name="Baráth, Július" userId="aebde9b9-dccc-4475-a9ac-c05e78323d7a" providerId="ADAL" clId="{12BEEA37-6951-624C-8D9F-BFCC6969F96D}" dt="2024-03-26T17:07:26.669" v="147" actId="21"/>
      <pc:docMkLst>
        <pc:docMk/>
      </pc:docMkLst>
      <pc:sldChg chg="addSp">
        <pc:chgData name="Baráth, Július" userId="aebde9b9-dccc-4475-a9ac-c05e78323d7a" providerId="ADAL" clId="{12BEEA37-6951-624C-8D9F-BFCC6969F96D}" dt="2024-03-26T16:15:33.579" v="47"/>
        <pc:sldMkLst>
          <pc:docMk/>
          <pc:sldMk cId="0" sldId="379"/>
        </pc:sldMkLst>
      </pc:sldChg>
      <pc:sldChg chg="addSp delSp">
        <pc:chgData name="Baráth, Július" userId="aebde9b9-dccc-4475-a9ac-c05e78323d7a" providerId="ADAL" clId="{12BEEA37-6951-624C-8D9F-BFCC6969F96D}" dt="2024-03-26T16:18:55.275" v="65"/>
        <pc:sldMkLst>
          <pc:docMk/>
          <pc:sldMk cId="0" sldId="383"/>
        </pc:sldMkLst>
      </pc:sldChg>
      <pc:sldChg chg="addSp delSp">
        <pc:chgData name="Baráth, Július" userId="aebde9b9-dccc-4475-a9ac-c05e78323d7a" providerId="ADAL" clId="{12BEEA37-6951-624C-8D9F-BFCC6969F96D}" dt="2024-03-26T16:31:07.028" v="70"/>
        <pc:sldMkLst>
          <pc:docMk/>
          <pc:sldMk cId="0" sldId="385"/>
        </pc:sldMkLst>
      </pc:sldChg>
      <pc:sldChg chg="addSp">
        <pc:chgData name="Baráth, Július" userId="aebde9b9-dccc-4475-a9ac-c05e78323d7a" providerId="ADAL" clId="{12BEEA37-6951-624C-8D9F-BFCC6969F96D}" dt="2024-03-26T16:31:17.695" v="71"/>
        <pc:sldMkLst>
          <pc:docMk/>
          <pc:sldMk cId="0" sldId="387"/>
        </pc:sldMkLst>
      </pc:sldChg>
      <pc:sldChg chg="addSp delSp">
        <pc:chgData name="Baráth, Július" userId="aebde9b9-dccc-4475-a9ac-c05e78323d7a" providerId="ADAL" clId="{12BEEA37-6951-624C-8D9F-BFCC6969F96D}" dt="2024-03-26T16:36:02.255" v="84"/>
        <pc:sldMkLst>
          <pc:docMk/>
          <pc:sldMk cId="0" sldId="389"/>
        </pc:sldMkLst>
      </pc:sldChg>
      <pc:sldChg chg="addSp">
        <pc:chgData name="Baráth, Július" userId="aebde9b9-dccc-4475-a9ac-c05e78323d7a" providerId="ADAL" clId="{12BEEA37-6951-624C-8D9F-BFCC6969F96D}" dt="2024-03-26T16:40:10.248" v="92"/>
        <pc:sldMkLst>
          <pc:docMk/>
          <pc:sldMk cId="0" sldId="392"/>
        </pc:sldMkLst>
      </pc:sldChg>
      <pc:sldChg chg="addSp">
        <pc:chgData name="Baráth, Július" userId="aebde9b9-dccc-4475-a9ac-c05e78323d7a" providerId="ADAL" clId="{12BEEA37-6951-624C-8D9F-BFCC6969F96D}" dt="2024-03-26T16:44:29.111" v="94"/>
        <pc:sldMkLst>
          <pc:docMk/>
          <pc:sldMk cId="0" sldId="398"/>
        </pc:sldMkLst>
      </pc:sldChg>
      <pc:sldChg chg="modSp">
        <pc:chgData name="Baráth, Július" userId="aebde9b9-dccc-4475-a9ac-c05e78323d7a" providerId="ADAL" clId="{12BEEA37-6951-624C-8D9F-BFCC6969F96D}" dt="2024-03-26T16:01:51.277" v="46" actId="27636"/>
        <pc:sldMkLst>
          <pc:docMk/>
          <pc:sldMk cId="0" sldId="448"/>
        </pc:sldMkLst>
      </pc:sldChg>
      <pc:sldChg chg="addSp modSp new ord">
        <pc:chgData name="Baráth, Július" userId="aebde9b9-dccc-4475-a9ac-c05e78323d7a" providerId="ADAL" clId="{12BEEA37-6951-624C-8D9F-BFCC6969F96D}" dt="2024-03-26T17:07:26.669" v="147" actId="21"/>
        <pc:sldMkLst>
          <pc:docMk/>
          <pc:sldMk cId="229019432" sldId="453"/>
        </pc:sldMkLst>
      </pc:sldChg>
    </pc:docChg>
  </pc:docChgLst>
  <pc:docChgLst>
    <pc:chgData name="Baráth, Július" userId="S::julius.barath@aos.sk::aebde9b9-dccc-4475-a9ac-c05e78323d7a" providerId="AD" clId="Web-{879E38E5-11F7-4CEE-15FA-903849C1EA3B}"/>
    <pc:docChg chg="addSld modSld">
      <pc:chgData name="Baráth, Július" userId="S::julius.barath@aos.sk::aebde9b9-dccc-4475-a9ac-c05e78323d7a" providerId="AD" clId="Web-{879E38E5-11F7-4CEE-15FA-903849C1EA3B}" dt="2025-04-02T16:16:06.859" v="8" actId="14100"/>
      <pc:docMkLst>
        <pc:docMk/>
      </pc:docMkLst>
      <pc:sldChg chg="addSp delSp modSp new">
        <pc:chgData name="Baráth, Július" userId="S::julius.barath@aos.sk::aebde9b9-dccc-4475-a9ac-c05e78323d7a" providerId="AD" clId="Web-{879E38E5-11F7-4CEE-15FA-903849C1EA3B}" dt="2025-04-02T16:16:06.859" v="8" actId="14100"/>
        <pc:sldMkLst>
          <pc:docMk/>
          <pc:sldMk cId="354939604" sldId="454"/>
        </pc:sldMkLst>
        <pc:spChg chg="del">
          <ac:chgData name="Baráth, Július" userId="S::julius.barath@aos.sk::aebde9b9-dccc-4475-a9ac-c05e78323d7a" providerId="AD" clId="Web-{879E38E5-11F7-4CEE-15FA-903849C1EA3B}" dt="2025-04-02T16:14:38.855" v="1"/>
          <ac:spMkLst>
            <pc:docMk/>
            <pc:sldMk cId="354939604" sldId="454"/>
            <ac:spMk id="2" creationId="{9291714B-6476-4D23-E63E-9B776EB35CDF}"/>
          </ac:spMkLst>
        </pc:spChg>
        <pc:spChg chg="del mod">
          <ac:chgData name="Baráth, Július" userId="S::julius.barath@aos.sk::aebde9b9-dccc-4475-a9ac-c05e78323d7a" providerId="AD" clId="Web-{879E38E5-11F7-4CEE-15FA-903849C1EA3B}" dt="2025-04-02T16:14:50.465" v="3"/>
          <ac:spMkLst>
            <pc:docMk/>
            <pc:sldMk cId="354939604" sldId="454"/>
            <ac:spMk id="3" creationId="{BD6B1C23-168D-0C0F-41C3-EE82EBBACD9D}"/>
          </ac:spMkLst>
        </pc:spChg>
        <pc:picChg chg="add mod modCrop">
          <ac:chgData name="Baráth, Július" userId="S::julius.barath@aos.sk::aebde9b9-dccc-4475-a9ac-c05e78323d7a" providerId="AD" clId="Web-{879E38E5-11F7-4CEE-15FA-903849C1EA3B}" dt="2025-04-02T16:16:06.859" v="8" actId="14100"/>
          <ac:picMkLst>
            <pc:docMk/>
            <pc:sldMk cId="354939604" sldId="454"/>
            <ac:picMk id="6" creationId="{822AE003-0972-89A9-3059-3F4340E985B8}"/>
          </ac:picMkLst>
        </pc:picChg>
      </pc:sldChg>
    </pc:docChg>
  </pc:docChgLst>
  <pc:docChgLst>
    <pc:chgData name="Július Baráth" userId="S::julius.barath@aos.sk::e650c4ab-697e-4750-bd58-c1531aabce95" providerId="AD" clId="Web-{4603EFC4-AE56-367F-1BD7-B31AA8019CFE}"/>
    <pc:docChg chg="modSld">
      <pc:chgData name="Július Baráth" userId="S::julius.barath@aos.sk::e650c4ab-697e-4750-bd58-c1531aabce95" providerId="AD" clId="Web-{4603EFC4-AE56-367F-1BD7-B31AA8019CFE}" dt="2022-02-11T09:09:16.653" v="8" actId="20577"/>
      <pc:docMkLst>
        <pc:docMk/>
      </pc:docMkLst>
      <pc:sldChg chg="modSp">
        <pc:chgData name="Július Baráth" userId="S::julius.barath@aos.sk::e650c4ab-697e-4750-bd58-c1531aabce95" providerId="AD" clId="Web-{4603EFC4-AE56-367F-1BD7-B31AA8019CFE}" dt="2022-02-11T09:09:16.653" v="8" actId="20577"/>
        <pc:sldMkLst>
          <pc:docMk/>
          <pc:sldMk cId="0" sldId="369"/>
        </pc:sldMkLst>
      </pc:sldChg>
    </pc:docChg>
  </pc:docChgLst>
  <pc:docChgLst>
    <pc:chgData name="Baráth, Július" userId="aebde9b9-dccc-4475-a9ac-c05e78323d7a" providerId="ADAL" clId="{387F1E5C-BE53-DF4F-A266-5A8A000C48D1}"/>
    <pc:docChg chg="modSld">
      <pc:chgData name="Baráth, Július" userId="aebde9b9-dccc-4475-a9ac-c05e78323d7a" providerId="ADAL" clId="{387F1E5C-BE53-DF4F-A266-5A8A000C48D1}" dt="2024-01-28T15:03:39.141" v="0" actId="1076"/>
      <pc:docMkLst>
        <pc:docMk/>
      </pc:docMkLst>
      <pc:sldChg chg="modSp">
        <pc:chgData name="Baráth, Július" userId="aebde9b9-dccc-4475-a9ac-c05e78323d7a" providerId="ADAL" clId="{387F1E5C-BE53-DF4F-A266-5A8A000C48D1}" dt="2024-01-28T15:03:39.141" v="0" actId="1076"/>
        <pc:sldMkLst>
          <pc:docMk/>
          <pc:sldMk cId="0" sldId="442"/>
        </pc:sldMkLst>
      </pc:sldChg>
    </pc:docChg>
  </pc:docChgLst>
  <pc:docChgLst>
    <pc:chgData name="Baráth, Július" userId="S::julius.barath@aos.sk::aebde9b9-dccc-4475-a9ac-c05e78323d7a" providerId="AD" clId="Web-{48225948-9A3E-AE31-37D0-9E4B26ADD835}"/>
    <pc:docChg chg="modSld">
      <pc:chgData name="Baráth, Július" userId="S::julius.barath@aos.sk::aebde9b9-dccc-4475-a9ac-c05e78323d7a" providerId="AD" clId="Web-{48225948-9A3E-AE31-37D0-9E4B26ADD835}" dt="2024-03-26T17:22:43.126" v="0"/>
      <pc:docMkLst>
        <pc:docMk/>
      </pc:docMkLst>
      <pc:sldChg chg="delSp">
        <pc:chgData name="Baráth, Július" userId="S::julius.barath@aos.sk::aebde9b9-dccc-4475-a9ac-c05e78323d7a" providerId="AD" clId="Web-{48225948-9A3E-AE31-37D0-9E4B26ADD835}" dt="2024-03-26T17:22:43.126" v="0"/>
        <pc:sldMkLst>
          <pc:docMk/>
          <pc:sldMk cId="229019432" sldId="45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15:33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133 228 15637,'-39'-18'-48,"-8"8"48,36-13 0,-15 11 0,17-5 0,32 1 0,22 16 0,30 0 0,15 8 0,-3 10 0,-38-10 0,1 1 0,-1 0 0,1 0 0,45 6 0,-2-3 0,-4 1 0,-1-7 0,3 0 0,2-6 0,-2 0 0,0 0 0,-3 0 0,-7 0 0,-11 2 0,23 2 0,-4 2 0,-1-1 0,-13-5 0,5 2 0,0 4 0,-3-4 0,-1 4 0,11-4 0,-17 4 0,19 2 0,6 1 0,-15-5 0,-30 0 0,1 0 0,38 2 0,-11-1 0,-5 3 0,5-4 0,15 2 0,-15 0 0,17-6 0,-12 0 0,-1 0 0,-3 0 0,7 0 0,9 0 0,-14 0 0,13 0 0,-5 0 0,-2 0 0,-11 0 0,5 2 0,5 4 0,-1-5 0,-3 5 0,-7-4 0,20 4 0,0 0 0,1-2 0,-46-3 0,0 0 0,40-1 0,7 0 0,-10 2 0,-5 3 0,-7-3 0,7 4 0,1-4 0,3-2 0,9 0 0,2 0 0,0 0 0,-4 0 0,-12-6 0,-5 1 0,-2 1 0,1 2 0,15 2 0,-40 0 0,1 0 0,0 0 0,0 0 0,46 0 0,-13 0 0,-7 0 0,1 0 0,4 0 0,5 0 0,8 0 0,-45 0 0,1 0 0,0 0 0,1 0 0,2 0 0,0 0 0,42 0 0,-3 0 0,-6 0 0,10 0 0,-45 0 0,1 0 0,1 0 0,0 0 0,3 0 0,-1 0 0,37 0 0,-2 0 0,-7 0 0,-5 0 0,13 0 0,-42 0 0,0 0 0,2-1 0,-1 0 0,46-5 0,-7 4 0,-9-4 0,-3 4 0,-1 2 0,3 0 0,9 0 0,4 0 0,6 0 0,-4 0 0,-3 0 0,-9 0 0,-7 0 0,-3 0 0,5 0 0,9-2 0,10-4 0,-4 5 0,-3-5 0,-9 4 0,-3 2 0,-1 0 0,-3 0 0,6 0 0,5 0 0,-1 0 0,9 0 0,-4 0 0,-2 0 0,-7 0 0,-4 0 0,-3 0 0,3 0 0,11 0 0,12 0 0,0 0 0,-6 0 0,-1 0 0,-17 0 0,1 0 0,2 0 0,-3 0 0,13 0 0,5 0 0,2 0 0,0 0 0,-10 0 0,-3 0 0,-7 0 0,5 0 0,3 0 0,11 0 0,-42 0 0,0 0 0,43 0 0,-1 0 0,-15 0 0,-7 0 0,-2 0 0,0-2 0,1-2 0,5-2 0,2-6 0,3 5 0,-3-1 0,-1 0 0,-7-3 0,8 3 0,2-2 0,-5 6 0,-5-2 0,8 3 0,5-3 0,2 4 0,-3-6 0,-4 2 0,-1 0 0,-5-5 0,10 3 0,3-2 0,10 6 0,-10-1 0,7 3 0,-1 2 0,-10 0 0,-5 0 0,-4 0 0,-2 0 0,1 0 0,5 0 0,8 0 0,7 0 0,0 0 0,4 0 0,-6 0 0,-9 0 0,-6 0 0,-3-2 0,5-2 0,6-2 0,9-2 0,0 4 0,-6-2 0,-7 3 0,2-7 0,13-2 0,-43 8 0,3 1 0,8-1 0,2 2 0,-8 0 0,-2 0 0,46-4 0,-6 4 0,-1-4 0,7 4 0,-6 2 0,-41 0 0,1 0 0,-2 0 0,0 0 0,1 0 0,-1 0 0,46 0 0,-6-2 0,-7-2 0,-8-1 0,-5-7 0,-1 4 0,2 0 0,4 1 0,3-5 0,9 4 0,-1-1 0,-36 6 0,1 2 0,3-2 0,0 0 0,5-1 0,1 0 0,-2 1 0,0 0 0,-4 1 0,-1 0 0,-1 1 0,-1 0 0,43 7 0,0 2 0,-4 2 0,-4 3 0,6-3 0,-5 2 0,11 1 0,-45-6 0,0 2 0,-1 2 0,-1 1 0,0 0 0,-1-1 0,36 13 0,-15 1 0,-2-4 0,-4 6 0,4 1 0,0-1 0,1-4 0,-9 6 0,6 2 0,-17-6 0,7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29:54.0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0 156 13250,'64'-2'0,"0"-4"37,-31 4 23,29-14-46,-23 14-14,31-13 0,0 3 0,0-11 0,-12 9 0,0-3 0,10 9 0,19-3 0,-37 8 0,1 0 0,5-3 0,-1 0 0,-2 4 0,-1 0 0,47-4 0,0 6 0,-49 2 0,1 0 0,42 4 0,-8 6 0,-15-5 0,0 3 0,15-4 0,8 6 0,-7-8 0,-5 1 0,1-3 0,-1-2 0,12 0 0,6 0 0,0 0 0,-6 0 0,-13 0 0,-16 0 0,-17 0 0,5 0 0,-17 0 0,17 0 0,-23 0 0,20 0 0,-45 0 0,-16 0 0,-7-7 0,-32-3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31:17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856 262 9690,'-11'-34'0,"-1"1"0,-2 1 0,-1 3 0,-3 8 0,1-2 0,-2 3 0,-5 3 0,3 5 0,-8 1 0,-2-1 0,-2 2 0,-2 2 0,0 8 0,0 0 0,0 0 0,0 8 0,-2 4 0,-2 5 0,-1 7 0,-1 3 0,6 10 0,0 5 0,0 11 0,6 1 0,2 10 0,0 2 0,0 2 0,7 0 0,1-4 0,7-6 0,4-3 0,3-3 0,5-2 0,0-1 0,0-3 0,1 1 0,7 5 0,10 3-1,9 3 0,14-4 0,5 3 1,7-7-6,5-3 1,-2-7-1,6 5 1,-2-4 4,-3-8 1,-5 0-1,-3-10 1,-3-2 0,3-1 0,1-5 0,4-3 0,7-6 0,8-4 0,11-4 0,9-4 0,-1-8 0,-9-7 0,-7-8 0,-8-10 0,-6-4 0,-4-1 0,-11 3 0,-8-6 0,-10-1 0,-5-3 0,-9-9 0,-1-4 0,-4-2 0,-8 2 0,-8-2 0,-13 8 0,-8 0 0,-8-2 0,2 11 0,-4-1 0,3 5 0,-3 6 0,0-5 0,-9-1 0,-5 0 0,1 5 0,-8-5 0,-2 0 0,-6-1 0,-6-1 0,5 14 0,-5 0 0,6 8 0,6 10 0,4 5 0,7 10 0,3 2 0,3 4 0,-3 9 0,3 10 0,-3 2 0,-2 5 0,7 6 0,4 5 0,6 2 0,6 3 0,6 5 0,11 3 0,6 2 0,4-2 0,4 4 0,6-1 0,12-1 0,13 2 0,15 2 0,12 8 0,4 0 0,-28-35 0,0 0 0,34 35 0,-32-35 0,0-1 0,33 32 0,-1-7 0,-6-3 0,0-17 0,4-4 0,6-4 0,6-12 0,7-1 0,0-11 0,1-5 0,-11-4 0,-7-5 0,-12-11 0,-9-9 0,-9-6 0,-10-4 0,-7-6 0,-4-9 0,-3-8 0,-7-10 0,-9-2 0,-9-3 0,-15-5 0,-7-5 0,-7 3 0,-9 6 0,-9 14 0,-4 8 0,-4 7 0,-8 5 0,-12 1 0,-9 6 0,2 2 0,2 4 0,1 10 0,3 9 0,5 2 0,11 4 0,7 10 0,9 8 0,3 7 0,3 8 0,6 12 0,14 3 0,10 3 0,9 0 0,6 1 0,6 10 0,8 4 0,11 0 0,10 4 0,8-5 0,5-1 0,5 0 0,1 2 0,0-10 0,1-7 0,-1-6 0,1-6 0,3-4 0,6-6 0,8-3 0,11-11 0,1-3 0,1-6 0,-1-6 0,-9-5 0,-16-13 0,-16-5 0,-14-4 0,-10-9 0,-5-7 0,-6-7 0,-4-8 0,-6-10 0,-6-4 0,-11 1 0,-10-1 0,-4-3 0,-18 7 0,-9 6 0,-10 8 0,-9 8 0,35 27 0,-1 1 0,-2 1 0,1 1 0,-1 0 0,1 2 0,-40-7 0,13 11 0,3 8 0,2 10 0,2 8 0,4 15 0,8 10 0,7 10 0,14 7 0,14 8 0,9 8 0,12 6 0,16 2 0,17-5 0,10 7 0,-19-34 0,4-1 0,6 1 0,2 0 0,-2 2 0,2-1 0,0-3 0,1-3-34,2-3 1,0-2 0,37 28 0,-33-35 0,3-3 0,3 0 0,3-2 33,3 0 0,2-3 0,0-7 0,-1-3 0,-2-2 0,-1-2 0,42-3 0,-14-8 0,-19-7 0,-15-15 0,-18-8 0,-13-7 0,-9-6 0,-11-11 0,-7-8 0,-12-6 0,-18-13 0,-12 4 0,22 41 0,-4 2 0,-3 0 0,-3 1 0,-10 0 0,-3 2 0,-1 1 0,-2 2 0,-7-1 0,-1 0 0,1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35:55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25 9386,'18'0'0,"-7"0"0,1 0 0,-6 0 0,3 2 0,-1 4 0,-2-2 0,-6 8 0,0-1 0,0 7 0,0-1 0,0 1 0,0-1 0,-2-7 0,-4-4 0,2-6 0,-7-6 0,7-4 0,-2-7 0,4-1 0,0 3 0,-2 1 0,-2 2 0,3-1 0,1 3 0,2-2 0,0 7 0,0-7 0,0 10 0,0 2 0,0 8 0,0 9 0,0 1 0,0-1 0,2 7 0,1-1 0,3-2 0,-2-1 0,0-3 0,0 0 0,2 1 0,-2-1 0,-1-5 0,1 0 0,2 1 0,0-5 0,-6-2 0,0-12 0,0-6 0,0-3 0,0-3 0,0 1 0,0-1 0,-2 1 0,-2 0 0,-2-1 0,1 1 0,5-1 0,0 8 0,0 5 0,0 10 0,0-1 0,0 8 0,0 2 0,0 1 0,1 3 0,3-1 0,2 0 0,-2 1 0,-2-1 0,0-1 0,2-2 0,2-3 0,-1 1 0,-3 3 0,2-1 0,2-2 0,0-7 0,-4 5 0,4-2 0,-4-2 0,5-8 0,-7-4 0,0-6 0,0-3 0,-2-3 0,-1 1 0,-3-1 0,-6 1 0,6-1 0,0 1 0,-1-1 0,3 3 0,-6 1 0,0 3 0,1-3 0,3-1 0,-6-3 0,-1 1 0,-1 5 0,0 2 0,3 3 0,-1 1 0,-5 6 0,-1 0 0,1 6 0,-1 1 0,1 3 0,-1 4 0,3 1 0,1 5 0,3 1 0,-3 2 0,0 2 0,1-3 0,3 3 0,2 2 0,3-4 0,5 7 0,0 1 0,0 2 0,0 2 0,2-1 0,1 3 0,3 4 0,8 2 0,-3 5 0,5-3 0,1-2 0,7 5 0,-1-1 0,-2 1 0,-1-1 0,-1-5 0,3-7 0,1-2 0,-2-4 0,4 3 0,-1-9 0,-1-4 0,2-5 0,0-6 0,6-8 0,-1 0 0,1 0 0,2-8 0,2-4 0,-1-3 0,1-3 0,0-5 0,-2-2 0,-4-3 0,-5-3 0,-7 4 0,-3 0 0,-5 2 0,-1 4 0,-2 1 0,-6 3 0,-8 1 0,-3 4 0,-5 7 0,-1 3 0,-1 2 0</inkml:trace>
  <inkml:trace contextRef="#ctx0" brushRef="#br0" timeOffset="329">839 235 9631,'8'-18'0,"-1"1"0,7 1 0,-2 5 0,-8 5 0,1 12 0,-3 5 0,-2 5 0,0 9 0,0 4 0,2 6 0,4 6 0,-4-2 0,4 5 0,-4-1 0,-2-4 0,0 4 0,2-1 0,2 3 0,1 3 0,3-3 0,-4 0 0,4-3 0,2-3 0,-7-8 0,5-4 0,0-1 0,-6-3 0,6-15 0,-8-8 0,0-10 0,0-13 0,0-4 0</inkml:trace>
  <inkml:trace contextRef="#ctx0" brushRef="#br0" timeOffset="788">1625 549 9615,'21'-17'0,"-1"-1"0,-5 1 0,-3-1 0,-1 1 0,-5-3 0,-4-3 0,-2-2 0,-2-6 0,-4 2 0,-5-2 0,1 4 0,-4-2 0,-3-1 0,-4 3 0,-5 4 0,3 11 0,-6 6 0,-4 5 0,4 1 0,0 1 0,-2 7 0,-2 10 0,-2 1 0,2 10 0,2 2 0,2 2 0,7 2 0,-1 0 0,6 0 0,5 0 0,-2-8 0,9-2 0,1-1 0,2-1 0,2 0 0,2-5 0,3-1 0,7 1 0,6-1 0,5 1 0,8-1 0,8 0 0,0 1 0,5-1 0,1 1 0,-1-1 0,3 7 0,5-1 0,1 0 0,-1 2 0,-5-3 0,-3 5 0,-1 0 0,-4 0 0,-2-3 0,-4 5 0,-2 0 0,-2-2 0,-8 4 0,1-6 0,-9 0 0,-7 1 0,-4-3 0,-6-6 0,-6 1 0,-7-1 0,-6-1 0,-1-5 0,-5-5 0,-4-4 0,-2-2 0,0-2 0,0-4 0,1-5 0,1-7 0,1-3 0,1-2 0,-5 1 0,6-3 0,-4 0 0,2 0 0,5 0 0,-6-7 0,6 5 0,-8-8 0</inkml:trace>
  <inkml:trace contextRef="#ctx0" brushRef="#br0" timeOffset="1414">2323 410 9557,'18'-6'0,"-1"0"0,-1-8 0,-5 3 0,-5-3 0,-13 2 0,-11 7 0,-1 3 0,-10 2 0,-3 2 0,0 3 0,2 5 0,1 8 0,-2 1 0,-2 4 0,0-1 0,2 7 0,4 2 0,2 2 0,2 4 0,5 1 0,3 5 0,3 2 0,4-4 0,10 5 0,6 1 0,9-3 0,9 5 0,10-8 0,3-3 0,2-1 0,7-10 0,-3-3 0,2-7 0,-1-5 0,3-6 0,-1-4 0,-1-2 0,-6-2 0,-5-6 0,-1-10 0,2-9 0,2-8 0,2-4 0,-4-3 0,-4-3 0,-4-3 0,-10 3 0,1 2 0,-9 5 0,-3 5 0,-2 9 0,-8 1 0,-4 5 0,-6 7 0,3-3 0,-3 8 0,-2 3 0,-1 1 0,3 7 0,3 3 0,-1 2 0,0 3 0,6 3 0,-1 1 0,3 1 0,2-1 0,0 1 0,0 1 0,0 3 0,0 1 0,13 8 0,5-2 0,3 2 0,4-2 0,4 4 0,12-4 0,6 2 0,3-2 0,2 1 0,1-11 0,-3-5 0,-3-5 0,-2-3 0,-7-8 0,3-6 0,-2-9 0,-10-10 0,-6-14 0,-5-6 0,-7-3 0,-3-2 0,-8-3 0,-2-1 0,-4-2 0,-3 0 0,-11 7 0,-1 3 0,-2 1 0,-8 8 0,1 0 0,-2 6 0,-3 4 0,-2 10 0,-2-1 0,-4 9 0,-1 3 0,-11 6 0,-9 12 0,-4 11 0,-2 10 0,-5 10 0,-1 19 0,38-25 0,0 2 0,-1 4 0,1 3 0,2 3 0,0 1 0,-3 5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35:58.580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280 402 9854,'0'-18'0,"0"1"0,6 5 0,0 1 0,-2-3 0,-2-1 0,0 3 0,4 0 0,-5 10 0,7 2 0,0 10 0,-6 13 0,6 6 0,-2 6 2,-1 6 0,9 4 0,-2 7 1,1 3 5,-1 3 0,3-4 0,-5 8 0,2 0-6,-1 2 0,-1 0 0,2-11 0,-5-1-2,1 1 0,-6-11 0,4-7 0,-4-10 0,-4-13 0,-6-8 0,-7-8 0,-7-8 0,-1-19 0,6-6 0</inkml:trace>
  <inkml:trace contextRef="#ctx0" brushRef="#br0" timeOffset="505">1 437 9824,'2'-20'0,"2"-1"0,3-2 0,1 0-22,0-3 0,0 7 1,-4-4 20,1 3 0,9 3 0,-2 1 1,3 5 0,8 3 0,3 8 0,1 0 0,4 0 0,2 8 0,4 3 0,2 5 0,1 1 0,7 1 0,-6 1 0,-3 2 0,-1 3 0,-2 5 0,0-4 0,-2 0 0,-4 1 0,2 3 0,-7-4 0,-3 0 0,-2 0 0,-7 4 0,-2-3 0,-3-1 0,-3 0 0,-9 4 0,-7-6 0,-6 1 0,-5 1 0,-4-4 0,-8 6 0,0-1 0,0-5 0,0 0 0,-2 1 0,-1 1 0,-3 0 0,2 1 0,4-3 0,4-4 0,2-3 0,0 0 0,2 1 0,1-3 0,9-1 0,5-7 0,1 2 0,17 2 0,3-2 0,13 0 0,5 1 0,8-3 0,5 8 0,1-1 0,2-1 0,-4 6 0,7-5 0,3 5 0,1 1 0,5-1 0,3-3 0,6-1 0,4 2 0,2-5 0,-3 1 0,-2-2 0,-7-4 0,-12-2 0,-5-2 0,-6 0 0,-6 0 0,-10 0 0,-7 0 0,-10-2 0,-2-4 1,-10-6 0,-5 3 0,-3-3 0,1-2 6,-1-1-7,1-3 0,-8-7 0,-2-2 0</inkml:trace>
  <inkml:trace contextRef="#ctx0" brushRef="#br1" timeOffset="783">1031 367 11128,'27'-33'0,"-3"2"0,-7 4 0,-5 2 165,-6 3-183,3 3 0,-1 17 0,4 10 0,-4 11 275,-1 10 1,-3 10-1,6 4 1,0 1-81,-1 5 0,-3 1 0,4 1 0,-2-5-77,-5-5 0,-1 2 0,0-3 0,2-3 3,2-6 0,-2 0 1,-10-9-147,-6-7 0,-3 1 0,-3-12 0,1-6 130,0-8 1,-9-21 0,-1-6 0</inkml:trace>
  <inkml:trace contextRef="#ctx0" brushRef="#br0" timeOffset="1386">560 123 9858,'0'-18'0,"0"1"0,0-1 0,2 1 0,4-1 0,-3 3 0,9 3 0,2 6 0,3 4 0,4 2 0,5 0 0,1 0 0,8 6 0,7 2 0,3 2 0,4 3 0,1 3 0,2 3 0,1 2 7,-1 3 1,4-1 0,-3-4-1,-8 3 8,-7 1 0,-5 0 0,-2-3 0,-3 3-14,-3 6 1,-10-4 0,-9-1 0,-4-3-2,-2 2 0,0-3 0,-2 1 0,-4-5 0,-5-5 0,-7 1 0,-3 5 0,-4-1 0,-3-5 0,7 3 0,-4-8 0,2 0 0,-1 1 0,1-3 0,6 6 0,-1-2 0,1-4 0,-1 0 0,1 1 0,7-1 0,4 8 0,12-2 0,8 3 0,5-3 0,4-2 1,8 5-1,-2-1 1,4 3-1,2 3 0,2 5 0,4 0 1,6 1-1,3 1 0,2 0 0,-1 4 0,-3-4 0,-1 1 0,-14-7 0,0 4 0,-6-3 0,-6-3 0,-9 1 0,-6-1 0,-4 1 0,-10-1 0,-4 1 0,-5-1 0,-6 1 0,1-1 0,-5 0 0,0-1 0,0-4 0,3 3 0,-5-5 0,-2 1 0,-2 1 0,0-6 0,2 4 0,4-3 0,2-3 0,0-2 0,3-2 0,-1 0 0,2 0 0,1-2 0,3-2 0,1-3 0,5-3 0,-5-2 0,6-5 0,-1-1 0,-1 1 0,8-1 0,-11 1 0,5 0 0</inkml:trace>
  <inkml:trace contextRef="#ctx0" brushRef="#br1" timeOffset="1850">2009 1258 12296,'18'2'0,"-1"2"106,1 1 1,-9-1-86,-3-10 1,-4 1 0,-2-11 0,-2-5 153,-4-5 1,-1-1-1,-7-6 1,2 0-83,-1-4 0,-3-7 0,-1 1 0,-1-1-31,1-5 0,-1 4 0,3 1 0,1-1-7,3 0 1,1 1 0,-4-3-1,5 7-19,1 3 1,2 2-1,6 0 1,0 2 37,0 4 0,2 3 0,4 9 0,7 0-103,9-1 0,-1 1 0,6 1 0,0 3-46,1 1 1,-5 8 0,6-2-1,0 4-65,-2 2 1,6 0 0,-6 2 0,3 6 67,-1 9 1,0 3-1,6 9 1,-2 0 26,-4-2 0,2 6 1,-6-2-1,0 6 18,1 4 0,-3 2 1,-6-3-1,1 7 29,-1 3 0,-1 5 0,-3 3 0,-3 4 16,-2 0 1,-2 4-1,-4-6 1,1-2 82,3-3 1,0-7 0,-8-15-1,-2-4-11,-2-5 0,-7-7 1,1-5-1,-3-6-102,-3-5 1,1-1-1,-3 0 1,-1-1-6,-2-5 1,-1-4 0,7-7-1</inkml:trace>
  <inkml:trace contextRef="#ctx0" brushRef="#br1" timeOffset="2087">2463 873 11027,'8'-17'426,"-6"5"0,4 1 1,-6-1-117,-6 2 1,-4-7-1,-9 3 1,-2-5-265,-3-2 1,-7 11 0,2-8 0,-4 3-70,-2-1 1,2 5 0,2 1 0,2 2-28,-2 4 1,0-3-1,2 1 1,4 2-1,-1 2 0,7 0 0,-6-2 0,2-2 42,-1 2 1,7-3 0,5-1 0,-1 0 176,-3 0 1,1-5-12,3 1-125,4-3 1,16 5 0,2 2 0</inkml:trace>
  <inkml:trace contextRef="#ctx0" brushRef="#br1" timeOffset="2930">2970 577 10600,'23'0'0,"0"0"0,1 0 0,-7 0 0,-1-2-70,-5-4 68,-3 4 0,-8-4 157,0 12 1,-2-2 0,-2 7-1,-2 3-56,3 2 1,-1-5 0,0 1 0,-2 1-12,2 3 1,-4 1-1,2 1 30,3-1 1,-1-1-109,-2-5 0,2-5 1,-6-12-1,3-5 1,3-5-1,2-3 128,2-4 0,-6 1 1,0-7-1,2 0-3,2 2 0,2-4 0,0 6 0,0-1 39,0 1 1,0 2-1,0 5-96,0 1 1,2 7-182,4 4 0,2 6 1,3 8-1,-3 8 169,0 5 1,-6 10-1,6-4 1,-3 2-10,1 0 0,6-1 0,-4 3 0,-1-2 79,1 2 1,4-4 0,-4 0 0,-1 0-132,1 1 1,6-7 0,-5 2-1,3-5-27,0-7 1,-6-3 0,5-8-88,3 0 0,-6-10 0,-1-5 0,-1-9 92,0-3 1,0-2 0,-6-6 0,0 0 162,0 0 1,-6-5 0,-2-1 0,-2 2-152,-3 2 0,-3 0 1,-1-1-1,-1-3-17,1 2 1,-6 2 0,-3 4-1,1 2-34,0 2 1,-4 10 0,4-1-1,-1 9-51,1 3 1,-4 2 0,6 10-1,2 6 39,1 7 1,3 12 0,-1 0 0,1 6 135,-1 6 1,3-2-1,1 7 1,4 3-69,3 1 1,-1 1 0,4-1 0,-2 1-7,2 3 0,10 4 0,6 0 0,3 6 9,3 4 1,7-4-1,4 0 1,6 2-18,6 2 1,3-13 0,9-9-1,-1-9-20,1-8 0,7-4 0,2-9 0,0-4 21,-4-7 0,-4-3 1,-3-2-1,-3-4-47,-1-7 1,-8-1 0,2-13-1,-5 0 7,-1-4 1,0-4 0,0 0 0,-2 4-54,-4 5 1,-3 5-1,-9 1-246,0 1-91,-7 7 348,-2 2 0,-10 8 0,-2 2 77,-2 4 1,-5 4 0,3 5 0,-2-1 35,-3-2 0,-3 1 1,-1 9 51,-1 1 0,-7 16 0,-2-2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38:42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86 13799,'70'0'0,"-23"0"0,-14 0 0,6 0 0,-1 0 0,32 0 0,0 0 0,-16-2 0,5-3 0,-21 3 0,27-4 0,-7 4 0,23 2 0,-1 2 6,1 4 0,-3-2 4,-8 7 1,0 1-4,-1 5 1,-1-7-2,8-4 0,-16-4-1,22-2 0,-9 6-1,21-1 0,-7 3-3,-6-2 1,-1-2-2,-4 7 0,-16-7 0,4 2 0,6-4 0,17-2 0,2 0 0,10 0 0,-8 0 0,3 0 0,-7 2 0,-6 4 0,7-4 0,-1 4 0,8-4 0,-43-2 0,1 0 0,-1 0 0,-1 0 0,48 0 0,-8 0 0,-4 0 0,1 0 0,-37 0 0,2 0 0,0 0 0,-1 0 2,4 0 0,-1 0 0,-3-3 0,-1 0 3,36-3 1,-13 0-2,-4 6 1,5 0 1,13 0 0,9-2-1,-42-1 1,0 0 0,44 1 4,0-3 0,-14-3-1,-3 2 0,-16-6 0,10 7 0,-3-1 0,26 6 1,0-6-3,-46 3 1,-1 0-1,41-3 2,0 6 1,-11 0-4,11 0 0,-4-6 1,8 1 6,-4 1 0,-19 4 0,8 6 0,-12 1-4,5 5 0,3 2-3,-2-9 0,15 1-1,2-6 0,-43 0 1,1 0 1,1 0 0,1 0 0,42-2 2,-8-4 1,-6 3-1,-5-9 0,4 6 3,7-6 0,12 9 4,0-3 1,0-2-2,-12 2 0,-7 0-5,-5 6 1,13 0-4,5 0 1,4 0-1,0 0 8,-4 0 0,-21-5-2,4-1 1,-9-8-7,3 2 1,-11 5-3,-1 1 0,8-2 3,15 2 0,5-1 5,1 1 0,-2 4 0,-3-4 0,-10 12-6,-8 5 1,4 11-4,13 1 1,-17 0 3,12-5 1,-12-7 20,12 1 6,-5-8-2,-1 4-10,-15-8-16,-13-8-7,-17-2 0,1 1 0,1 9 0,8 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39:30.8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1 243 13345,'45'6'0,"-5"-12"0,-13 1 0,20-19 0,-16 13 0,16-13 0,-20 9 0,21-10 0,-11 7 0,16 1 0,3 7 0,8 4 0,-18 4 0,13 2 0,3 0 0,19 0 0,7 6 0,5 0 0,-4 6 0,4-7 0,-2 7 0,3-6 0,-42-3 0,2 0 0,7-3 0,0 0 0,-3 0 0,-1 0 0,2 0 0,-2 0 0,42 0 0,-11 0 0,-15 0 0,-9 0 0,-3 0 0,8 0 0,13 0 0,17 0 0,-48 0 0,1 0 0,0 0 0,1 0 0,46 0 0,-4 0 0,-6 0 0,0 2 0,-2 3 0,5-3 0,-37 1 0,0 0 0,44 1 1,-6 2 1,-3 4-1,-3 7 1,10-7 0,-4-2 0,-9-3 1,-9 1 0,-11 0 1,4-6-1,10 0 0,-10 2-3,13 4 1,7-4-1,-37 0 0,2 2 0,2-1 0,1 1 0,2-1 0,0 0 0,-2 0 0,-1 0 0,44-3 0,-6 0 0,-11 0 0,-7 0 0,-3 0 0,-2 0 0,0 0 0,0 0 0,-1 0 0,3 0 0,4 0 0,13 0 0,-37 0 0,1 0 0,0 0 0,1 0 0,-1 0 0,-1 0 0,35 0 0,10 2 0,2 4 1,-2-4 0,-10 3 3,-9-3 0,-6 0-1,9 4 0,6-2 0,-33 1 0,-1 0 3,40 2 1,-21-1-2,-2-6 0,-2 0-2,8 0 0,7-6 0,8-1 3,0-3 1,-9 4 0,11-5 1,-4 1-3,4-2 0,1-1-4,-13 7 0,18-2 0,-48 6 1,-1 0 2,45-4 0,-12 1 2,-13 5 0,-4 0 0,10 0 0,-10 0-4,-2 0 1,16 1-3,13 5 1,-42-5 0,1 0-1,-2 3 1,0 0 1,42 4 0,-19-4-2,3 7 0,-6-5 0,11 6 0,3-8 0,9 1 0,4-3 0,-45-2 0,1 0 0,42 6 0,-8 0 0,-7 0 0,-10-6 0,1-6 0,5 0 0,9-5 0,9 5 0,-1 0 1,-6 6 0,-5-6 0,-1 0 1,-25 0-2,3 6 0,-3 0 0,20 0 0,3 0 5,8 0 0,-1-5 6,-5-1 1,-15-8 12,-8 3-17,-23 3 0,29-14-5,-11 5 0,-7 1-2,7 5 0,-11-1 0,23-5 0,-15 5 2,20 0 0,-20 9 4,14-3 0,-2-2-3,14 2 1,-14 0-4,8 6 1,-25 0-1,13 0 0,-4 0 0,16 0 0,6-5 0,-1-1 0,9-2 0,-3 2 0,-9 4 0,-2-4 0,-10 2 0,4-1 0,-6 3 0,6-4 0,8 6 0,10 6 0,7-4 0,-2 3 0,-3-1 0,-14 2 0,-1-4 0,1 4 0,-9-2 0,3 2 0,-16-4 0,16 3 0,-4-3 0,10-2 0,6 0 0,-1 0 0,-3 0 0,-2 0 0,-14 0 0,14 0 0,-19 2 0,13 4 0,6-2 0,17 8 0,0-8 0,6 1 0,-5 3 0,-7-2 0,-9 0 1,-8-6 1,0 0 3,6 0 0,8 2 6,3 4 0,4-5 3,3 5 1,-9 2-4,-3-2 1,-4 0-8,-2-6 0,-10 0-3,4 0 1,-14-2 2,20-4 0,-8-4 4,14-7 0,-4 3 0,-2-3 0,-6 7-5,0-13 0,-16 15-3,10-4 0,-15 8 0,21 4 0,0 0 0,18 0 0,5 2 0,12 4 0,-6 4 0,-11 7 0,-1-5 0,1 0 0,-18-3 0,11 3 0,5 4 1,19-5 1,-4-3 7,-2-2 0,-11-4-3,-7-2 0,-13 0-6,2 0 1,-21-2-1,15-4 0,-3-2 0,14-3 0,-5 1 6,0 4 1,-11 8 4,5 4 1,-29 11-12,0 30 0,-3 27 0,-13-21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39:32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18 165 13470,'-10'-54'0,"3"-4"0,14 29 0,26 5 0,20 24 0,1 2 0,10 10 0,20-2 0,15 3 0,-10-3 0,-6-2 0,-5-1 0,5-3 0,-3 2 0,-2-2 0,-3 4 0,-5-2 0,2-3 0,4-1 0,1-2 0,5 0 0,-7 0 0,9 0 0,3 0 0,8 0 0,-13-2 0,11-1 0,-4-3 0,2 2 0,4-4 0,4 2 0,-5 2 0,-5 2 0,6 2 0,-44 0 0,1 0 0,2 0 0,0 0 0,2 0 0,-1 0 0,0 1 0,-1 0 0,39 5 0,-6 6 0,0 11 0,-5 4 0,-6 8 0,3-2 0,8-4 0,5 2 0,-5-7 0,-11-1 0,-32-13 0,-18-3 0,-26-7 0,-2-31 0,15 24 0,28-17 0,19 32 0,27 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40:03.5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0 210 13066,'37'-27'0,"-4"2"0,-8 7 0,2-7 0,8-2 0,16-1 0,7 5 0,14 12 0,9 5 0,7 4 0,-1 2 0,-17 0 0,0 0 0,23 0 0,6 0 0,0 0 0,-6 0 0,-21 0 0,3 0 0,7 0 0,3 0 0,1 0 0,-5-2 0,-5-4 0,-3 4 0,5-4 0,9 4 0,10 2 0,-45 0 0,1 0 0,0 1 0,1 0 0,-1 2 0,1 0 0,-3 2 0,0 2 0,3 0 0,1 1 0,3 2 0,1 0 0,1 0 0,2 1 0,2 0 0,0 1 0,-6 0 0,0 0 0,2-3 0,-1-1 0,-4 0 0,0 0 0,-2-2 0,-1-1 0,3 2 0,1 0 0,-5-4 0,1 0 0,2-1 0,0 1 0,1 1 0,-1 0 0,-3-2 0,-1 0 0,49 10 0,0-8 0,-47-1 0,0-1 0,44 0 3,-9-2 6,2-9-9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40:05.2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1 253 13457,'37'-20'0,"19"-1"0,-4 15 0,16-6 0,14 7 0,7-9 0,-37 8 0,1 0 0,-2-1 0,1-1 0,-3-1 0,1 0 0,-1 1 0,1-1 0,39-7 0,-6 5 0,-3 5 0,-3 4 0,-3 2 0,2 0 0,-2 0 0,3 0 0,7 0 0,9 0 0,6 0 0,-4 0 0,-45 0 0,1 0 0,0 0 0,1 0 0,43 0 0,-16 2 0,1 2 0,-1 2 0,3 0 0,7-5 0,2 3 0,2 2 0,-7 2 0,-10-4 0,-5 2 0,11 1 0,-1-3 0,-1 2 0,-1-2 0,7-2 0,7-2 0,-4 0 0,-5 0 0,-1 6 0,-5 0 0,-1-3 0,1-1 0,7-2 0,1 0 0,3 0 0,-4 0 0,-5 0 0,-10 0 0,-4-5 0,4-1 0,-22 0 0,10 6 0,6-6 0,24 0 0,5-1 0,6 1 0,-4-4 0,-8-7 0,8 1 0,0 2 0,-3 3 0,-13 7 0,-15-4 0,2 2 0,2 0 0,2 1 0,11 5 0,5 2 0,-33-1 0,1 1 0,41 4 0,-10 0 0,-13-6 0,2 0 0,1 0 0,1 6 0,-2 0 0,7-2 0,-11-2 0,12-2 0,-3 0 0,14 0 0,-11-2 0,-1-4 0,-15 4 0,2-14 0,-21 7 0,-5-1 0,-24-6 0,-10 22 0,-8-4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40:07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53 297 13014,'-10'-62'0,"-5"2"0,5 15 0,0 10 0,3 2 0,7 22 0,7-12 0,3 13 0,7 0 0,13 2 0,10 8 0,-1 2 0,25 4 0,-13-2 0,36 8 0,6-7 0,-35 0 0,0 0 0,-5-1 0,-3 0 0,43 0 0,-11 4 0,-2-3 0,1-1 0,4-2 0,-1-2 0,11 0 0,0 0 0,4 0 0,-2 0 0,-2 0 0,-6 0 0,-9 0 0,-4-2 0,1-2 0,12-1 0,-37 2 0,-1 2 0,48-1 0,-47 2 0,-1 0 0,46 0 0,-6 0 0,-41 1 0,1 0 0,3 0 0,1 2 0,5 0 0,0 1 0,2 1 0,0 0 0,-3 0 0,-1 0 0,-3 1 0,0 1 0,0-1 0,-1 0 0,1 1 0,1 0 0,2 0 0,0 1 0,4 1 0,0 0 0,0-1 0,-1 1 0,-4 0 0,0-1 0,-3 1 0,-1 0 0,-2-1 0,-1-1 0,47 7 0,-2-2 0,4-8 0,-8 3 0,-6-1 0,-7 0 0,-10 0 0,2-6 0,9 0 0,14 0 0,-1 0 0,-11 0 0,-3-8 0,-1-2 0,-20-15 0,-7 6 4,-25-7 6,-7 1 0,-8 14 10,-3-13-20,9 22 0,-5 2 0,22 18 0,2 17 0,10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18:39.1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1 699 9632,'27'-9'0,"-8"1"0,-9 10 0,-2 4 0,-3 9 0,-5 12 0,0 4 0,0 6 0,0 10 0,2-1 0,2 7 0,2 5 0,8 10 0,-1 8 0,7-3 0,3-1 0,8-10 0,-4-5 0,2-9 0,0-7 0,1-20 0,3-9 0,-4-8 0,-6-4 0,-2-16 0,1-9 0,3-12 0,2-10 0,-6-13 0,5-8 0,-3-9 0,0-9 0,2 3 0,-3-12 0,1 0 0,-13 46 0,-1-1 0,0-1 0,-2-1 0,-2 0 0,0 1 0,2-44 0,-5 14 0,-6 18 0,-7 19 0,-5 3 0,-1 14 0</inkml:trace>
  <inkml:trace contextRef="#ctx0" brushRef="#br0" timeOffset="1413">193 699 9970,'17'-15'0,"1"1"0,-1 3 0,1-3 0,-9 6 0,1 0 0,-6 10 0,2 4 0,-2 6 0,-1 9 0,1 4 0,2 3 0,-2 3 0,6 7 0,-1 5 0,3 2 0,0 3 0,-1 3 0,7 1 0,-1 1 0,1-1 0,1 0 0,3-1 0,3-3 0,2-1 0,-6-14 0,4 0 0,-1-8 0,-1-9 0,6-1 0,-4-9 0,1-2 0,-1-2 0,-4-10 0,-7-4 0,-3-7 0,3-10 0,-4-8 0,-1-19 0,-1-8 0,-4-12 0,4-9 0,-2-7 0,-2-3 0,-3-2 0,2 45 0,0-2 0,0-3 0,0-1 0,-1 0 0,0 0 0,-1-1 0,0 1 0,-3-39 0,-2 12 0,-4 23 0,-1 17 0,5 24 0,-4-3 0,8 15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40:09.3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1 121 13218,'58'-33'0,"0"4"0,6 10 0,18 9 0,5 2 0,8 1 0,-12 3 0,12-2 0,-41 4 0,3 0 0,11 1 0,4 2 0,10 1 0,3 2 0,3 1 0,2 1 0,2 2 0,1 0 0,-27-2 0,1 1 0,1-1 0,4 2 0,0 0 0,0 0 0,1 0 0,0 2 0,0-1 0,-1 0 0,0-1 0,-1 2 0,1 1 0,1 1 0,-2 0 0,-3-1 0,-1 0 0,0 2 0,0 1 0,0 1 0,0 0 0,-1 2 0,0 0 0,0 0 0,2 0 0,0 1 0,0-1 0,-2 1 0,-1-1 0,0 1 0,27 8 0,-2 0 0,-5 0 0,-1 1 0,0-1 0,-1 0 0,0 0 0,-1 0 0,-3 0 0,-3-1 0,-7-2 0,-4 0 0,-7-2 0,-3-1 0,28 11 0,-3-4 0,-3-1 0,-9-11 0,37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40:10.2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1 280 13136,'51'-26'0,"1"1"0,3 0 0,0 4 0,-3 5 0,-1 4 0,-1 5 0,1 3 0,0 1 0,1 2 0,5 1 0,2 0 0,9 0 0,4 0 1,12 0-1,3 0 0,2 0 0,0 0 0,4 0 1,1 0 0,3 0 0,2 0 0,-1 0 0,1 0 0,0 0 0,0 0-1,1 0 0,0 0 0,-32-2 0,-1-1 0,0 0 0,32-1 0,-2-2 0,-9 1 0,-3-1 0,-8 0 0,-1 0 0,-5 1 0,0-2 0,-3-1 0,0-1 0,-4 0 0,0 1 0,-8-1 0,-2 0 0,34-8 0,-21 3 0,34 10 0,2 22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44:24.3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1 106 10659,'2'-16'0,"2"3"426,1 1 1,1 0-494,-6-5 1,0 5 302,0 0-180,0 9 1,2-5 445,4 8 0,4 0 0,7 2-74,1 4 1,-1-4 0,1 5 0,-1-1-116,0 0 0,7 2 0,1-4 1,2 1 161,4-1 1,8 4-1,4-2 1,-1 0-52,1 1 0,6-5 0,-3 4 0,3-2 35,-3 2 0,-1-4 0,-6 4 1,1-2-22,-1 1 0,-2-3 0,-2 4 0,2-4-33,4-2 0,-4 0 0,5 0 0,1 0-276,3 0 1,5 0 0,3 0 0,3 0-140,1 0 0,0 0 0,-6 0 0,-1 0 8,-5 0 0,3 0 1,-6 0-1,-1 0-33,1 0 0,0 0 0,-3 0 1,7 0-3,3 0 1,3 0-1,-1 0 1,1 0-12,-1 0 0,-2-6 0,-1 0 0,-4 3-24,-3 1 1,-7-4 0,-6 0 0,0 2 50,-1 2 1,3 2 0,-8 0 0,-2 0 20,-1 0 0,3 0 0,0 0 0,1 0 0,1 0 0,-4 0 0,6 0 0,-1 0-2,-5 0 1,6 0 0,0 0 0,2 0-3,0 0 0,-5 0 0,5 0 0,0 0-3,-2 0 0,-2 0 0,-5 0 0,1 0 19,2 0 0,1 0 0,-7 0 3,1 0 1,-9-2 0,-1-2-352,0-1 0,-4-1 90,7 6 0,-5 0 222,6 0 1,-1 0-19,7 0 12,-8 0 20,5 0 1,-5 0 6,7 0 0,-5 0 0,0 0 1,1 0 14,3 0 0,1 0 0,3 0 0,1 0 160,2 0 1,6 0 0,-4 0 0,1 0-25,-1 0 0,-2 0 1,-5 0-149,-1 0-1,1 0-125,-9 0 0,-9-2 0,-13-2 0,-7-2 204,-3 2-65,-8 2 0,-4 2 0,-10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44:29.1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35 27678,'0'-10'-8356,"0"1"6963,0 3 1,2 4 1690,4-4 1,-2 4 0,8 2 384,1 0 0,-3 0 0,1 0-345,3 0 0,-4 0 0,1 2 1,3 2-185,2 2 0,1 0 0,0-4 1,3 2-14,3 1 1,-2 1 0,7-4 0,-1 2-191,0 2 0,2 2 0,6-5 0,0 3 554,0-2 1,0-2 0,0-2-1,0 2-9,0 4 0,0-4 1,-1 4-1,1-4-255,0-2 0,-2 0 0,-2 0 1,-3 0-268,-3 0 1,4 5 0,-4 1-1,0-2 19,1-2 1,-1-2 0,-4 0 0,4 0 62,2 0 1,3 6 0,5 0 0,-1-2-7,1-3 0,0-1 0,0 0 0,0 0-1,0 0 0,6 0 0,0 0 1,-3 0-35,-1 0 1,-2 0-1,0 0 1,-2 0 7,-4 0 1,4 0-1,-4 0 1,2 0-33,-2 0 1,4 0 0,-3 0 0,3 0 28,1 0 1,3 0-1,4 0 1,4 0-22,-1 0 1,7 0 0,-5 0 0,3 0 9,-3 0 1,-3 0-1,-8 0 1,2 0-23,4 0 0,-10 0 1,4 0-1,-4 0-3,-4 0 0,4 0 1,-6 0-1,2 0 0,4 0 0,-3 0 0,-1 0 0,0 0-2,0 0 1,2 0 0,6 0 0,0 0-4,0 0 1,-2 0 0,-2 0 0,-2 0-2,2 0 0,-4 0 0,0 0 1,-1 0 0,-5 0 1,4 0 0,-1 0 0,-3 0 3,-2 0 0,-1 0 0,1 0 1,3 0 1,1 0 0,2 0 1,-4 0-1,5 0 1,1 0 0,2 0 1,6 0-1,0 0-1,0 0 1,2 0-1,1 0 1,3 0 11,-2 0 0,4 2 0,-3 2 0,-1 2 17,-2-2 0,-2-2 1,-2-2-1,-2 0-24,-2 0 0,-8 0 0,5 0 0,-3 0 1,0 0 1,6 0 0,-5 0 0,-1 0 0,2 0 0,0 0 0,6 0 0,-1 0-2,1 0 0,-4 0 0,2 0 0,2 0-4,2 0 1,-4 0 0,0 0 0,0 0-2,-2 0 1,6 0 0,-5 0 0,-1 0-12,-4 0 1,2 0 0,-2 0-1,-1 0-14,-3 0 1,5 0-1,-1 0 1,-2 0 53,-1 0 1,-3 2-1,0 2 1,1 2 21,-1-3 1,7-1 0,-1-2 0,-2 0-48,-1 0 0,3 0 0,0 0 0,-1 0-2,-3 0 0,-1 0 0,-1 0-3,0 0 0,-5 0-5,0 0-202,-8 0 0,-12-7 0,-12-3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18:42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0 769 9706,'8'-9'0,"-6"-1"0,6 6 0,0-2 0,-6-1 0,3 1 0,-1 4 0,2-4 0,-4 6 0,4 6 0,-4 5 0,-2 5 0,0 3 0,0 5 0,2 5 0,4 4 0,-4 7 0,5 3 0,-1 2 0,0 3 0,2 3 0,-4-1 0,3-3-7,3-6 1,0-7 0,3-4 0,-1-9-7,2-8 1,1-5 0,3-10 4,-1-4 0,0-13 1,-1-16-1,-2-9 2,-3-7 1,-7-3-1,2-4 1,-4-5-3,-2 1 1,0-4 7,0 8 0,0-8 0,0 4 0</inkml:trace>
  <inkml:trace contextRef="#ctx0" brushRef="#br0" timeOffset="358">105 542 9533,'0'-17'0,"0"-1"0,6 7 0,0-1 0,0 8 0,-6-2 0,2 12 0,3 6 0,-3 5 0,6 7 0,-2 5 0,0 4 0,5 2 0,-3 2 0,2 3 0,3 7 0,3 3 0,3 5 0,3 1 0,1 2 0,8 6 0,-2-6 0,2-5 0,-2-11 0,2-3 0,-5-17 0,-1-7 0,0-7 0,-2-10 0,-5-12 0,-1-17 0,1-17 0,-9-20 0,-3-17 0,-4-11 0,-1 45 0,-2-2 0,-2-6 0,-2-1 0,0 0 0,-1-2 0,-2-4 0,-2-2 0,-1-3 0,-1-1 0,-1-3 0,-1 0 0,-4-3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18:44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36 786 9538,'0'-19'0,"0"-3"0,0-1 0,0 2 0,2-1 0,2 1 0,1-2 0,-1 1 0,-2 3 0,-2 1 0,0 1 0,0-1 0,0 9 0,0 9 0,0 11 0,0 7 0,0 5 0,0 6 0,0 10 0,0 4 0,0 1 0,6 3 0,2 5 0,2-1 0,3-5 0,3-1 0,1-6 0,1 0 0,-1-6 0,6-6 0,3-10 0,1-1 0,4-5 0,0-3 0,0-12 0,-4-7 0,-2-13 0,0-9 0,-5-7 0,-1-7 0,-3-3 0,-10-9 0,-1 1 0,-3 0 0,-2-2 0,-15 5 0,-5-5 0</inkml:trace>
  <inkml:trace contextRef="#ctx0" brushRef="#br0" timeOffset="327">1 402 9413,'17'2'0,"1"2"0,-1 1 0,-7 9 0,-2-2 0,-2 3 0,-1 3 0,1 7 0,-4 4 0,2 6 0,2 6 0,2-1 0,-3 11 0,7 5 0,4 4 0,1 4 0,0 6 0,3-4 0,3-8 0,-1-7 0,5-18 0,0-4 0,0-6 0,-4-13 0,4-12 0,1-14 0,-1-11 0,-4-23 0,4-14 0,-2-14 0,-3-7 0,-5-10 0,-3-2 0,-4-2 0,-3 0 0,-1 8 0,-6-3-221,0 5 0,0 2 0,0-1 0</inkml:trace>
  <inkml:trace contextRef="#ctx0" brushRef="#br0" timeOffset="1956">141 594 9451,'0'-10'0,"1"-3"0,5 7 0,-2 0 0,8 6 0,-6 0 0,5 2 0,3 4 0,3 9 0,5 10 0,1 5 0,-2 6 0,6 9 0,5 13 0,4 6 0,5 4 0,6 2 0,-5 0 0,1-2 0,0-4 0,1-12 0,-7-15 0,-4-12 0,0-13 0,-2-14 0,0-17 0,-2-26 0,3-25 0,-19 22 0,-1-5 0,1-12 0,-1-4 0,1-7 0,-1-3 0,3-4 0,-1-3-281,-2-12 1,2-2 0,-2 35 0,3 0 0,-2-1 0,0-6 0,-1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18:45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0 315 9358,'8'-27'0,"2"3"0,0 5 0,3 7 0,-7 1 0,2 7 0,-4 0 0,2 8 0,-3 8 0,5 9 0,-2 4 0,0 2 0,2 4 0,-5 2 0,9 0 0,0 0 0,-3 2 0,7-4 0,-4 10 0,3-6 0,3-6 0,5 4 0,0-4 0,0 2 0,3-2 0,-7-3 0,6-11 0,1-3 0,3-6 0,-4-8 0,0-10 0,-2-11 4,1-8 1,-1-12-1,-6-4 1,-1-3-1,-4-2 0,1-3 0,-5-3 1,0-6-5,-1-4 1,-1-2-1,-6 0 0,0 0 0,0 1 0</inkml:trace>
  <inkml:trace contextRef="#ctx0" brushRef="#br0" timeOffset="364">280 315 9394,'17'-16'0,"1"5"0,-7 1 0,1 4 0,-6 4 0,6-4 0,-7 6 1,7 6 1,-6 4 0,4 7 0,-1 3 6,1 3 1,-4-3 0,5 5 0,5 0-5,5 4 1,-1-2 0,3 0-1,-2-1-4,3-5 0,3 4 0,8-1 0,0-5 0,0-5 0,1-9 0,3-5 1,2-7-1,-2-11 0,-2-13 0,-4-14 0,-4-13 0,-4-16-170,-8-5 1,-8 28 0,0-1 0,0-1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18:52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0 210 9183,'2'-15'0,"4"3"0,-4 2 0,6 6 0,0-1 0,-6-3 0,5 4 0,1-2 0,-6-2 0,4 3 0,-2 3 0,2-4 0,-5 6 0,5 6 0,-4 3 0,0 9 0,2-1 0,2 1 0,6 1 0,-5 4 0,1 7 0,0 3 0,5 1 0,-1 1 0,4 0 0,1 0 0,0 0 0,1 0 0,1-2 0,5-4 0,-5-4 0,4-9 0,-3-4 0,-3-7 0,1-5 0,-1-7 0,-1-13 0,-5-13 0,3-9 0,-8-11 0,-2 1 0,5-8 0,1-2 0</inkml:trace>
  <inkml:trace contextRef="#ctx0" brushRef="#br0" timeOffset="368">262 210 9179,'12'6'0,"0"0"0,-3 7 0,5-3 0,-2 0 0,-7 5 0,5-3 0,0 4 0,-1 1 0,-3 6 0,6 3 0,2 1 0,1 4 0,3-4 0,-1 2 0,0 0 5,1-2 1,-1 4-1,1-9 1,-1-7 3,1-7 0,5-8 0,-2-10 0,-3-13-4,-5-16 1,-3-19 0,4-14 0,-5-13-6,-1-12 0,-1 42 0,0-1 0,-2-1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18:54.2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1 227 9091,'6'-12'0,"1"3"0,1-1 0,0 0 0,0 6 0,-4-3 0,1-1 1,1 6 0,-6 2 0,0 12 0,0 5 3,0 6 1,2 5 0,2 8 0,2 3-2,-2 2 1,5 8-1,1-3 1,2 3-4,-1-3 1,-5 3 0,6-9 0,1-1-1,3-2 0,0-10 0,-3-5 0,-1-9 0,1-7 0,3-4 0,1-6 0,1-8 0,-1-11 0,-5-16 0,-2-9 0,-1-8 0,1-8 0,-6 1 0,4 1 0,-3 0 0,1 0 0,0 4 0,-6-2 0,0 5 0,0 11 0,-8 13 0,-1 6 0,-9 7 0</inkml:trace>
  <inkml:trace contextRef="#ctx0" brushRef="#br0" timeOffset="328">193 175 9120,'12'6'0,"-1"-1"0,-1 3 0,2-2 0,-7 6 0,-1-3 0,0 3 0,2 3 0,-2 7 0,-2-1 0,0 8 0,2 2 0,1 2 0,1 2 0,-4 2 0,2 2 0,2 2 0,7 5 0,-1-7 0,4-4 0,1-4 0,1-10 0,-1 3 0,0-7 0,1-5 0,5-6 0,2-12 0,3-10 0,3-11 0,-6-12 0,-2-21 0,-1-12 0,1-13 0,-13 34 0,-1-1 0,4-5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29:23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2306 280 13342,'0'-46'6,"0"13"44,0 33-46,-31 17 1,5-15-1,-26-8 1,5-9-2,-11-15 1,12 9-3,-18-2 1,4 9-2,-10 3 0,0 7 0,0-2 0,6 4 0,0 2 0,11 0 0,-5 0 0,12 0 0,-13 0 0,13 0 0,-12 0 0,5 6 0,-11 0 0,-6-1 0,-5-5 0,-3 2 0,2 4 0,28-4 0,-24 14 0,33-7 0,-29 1 0,4-4 0,12-12 0,-14-4 0,8-7 0,15-1 0,-21 1 0,17-8 0,-15 13 0,10-11 0,-6 13 0,3-7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6T16:31:04.4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472 84 8945,'-17'0'0,"-1"0"0,6 2 0,1 4 0,-1-4 0,-5 3 0,5-3 0,0-2 0,8 8 0,-3-6 0,-1 6 0,-2-8 0</inkml:trace>
  <inkml:trace contextRef="#ctx0" brushRef="#br0" timeOffset="1776">472 119 9077,'-10'-8'0,"-5"6"0,3-4 0,-3 4 0,-3 2 0,1 0 0,-1 8 0,1 2 0,-1 0 0,1 5 0,-1-1 0,1 5 0,-1 4 0,1 6 0,-1-3 0,-1 1 0,-4 4 0,3 2 0,-3 2 0,4 0 0,1 0 0,1 0 0,-1 0 0,3-1 0,3 1 0,-3-2 0,5-2 0,0-1-4,4 1 0,4 0 0,2 0 0,0-2-1,0 2 1,0 2-1,2 2 1,4 0 1,6 0 0,9 1 0,4 3 0,3 4 1,3 2 0,7-7 1,3 3-1,-2-6 2,-2-6 0,4 2 0,-1-6 0,-1 1 0,-2-1 0,-2-2 0,0-7 0,2-3 0,4-1 0,-10-2 0,3 3 0,-1-3 0,0-2 0,10-2 0,4-6 0,5 0 0,6 0 0,-1-2 0,5-2 0,0-4 0,0-2 0,-8 4 0,-1-5 0,-11-3 0,-5-1 0,-4-3 0,-2 1 0,-4-3 0,-1-3 0,-9 2 0,-5-8 0,1-4 0,3-6 0,-6 2 0,-3-6 0,-1 1 0,0-5 0,0-11 0,-6-4 0,-2 0 0,-4 3 0,-2 5 0,-5 4 0,1 1 0,-2 3 0,-1 7 0,-3-2 0,1 6 0,0 6 0,-1-4 0,1 6 0,-1-2 0,1 0 0,-1 7 0,-1-3 0,-3 0 0,-1-4 0,-8 3 0,2 3 0,-4 4 0,-2 1 0,-2 1 0,-2 1 0,-3 5 0,-3 5 0,4 4 0,-5 2 0,-3 2 0,-1 4 0,5 5 0,4 11 0,5 3 0,1 2 0,4 4 0,0 6 0,-2 0 0,1-4 0,7-2 0,-4 2 0,-2-2 0,-2-2 0,4-2 0,2 2 0,0-5 0,0-5 0,5 4 0,-1 1 0,3-1 0,3 2 0,0-4 0,1 7 0,2-1 0,3 0 0,5 4 0,-4 8 0,3 3 0,3 3 0,2 2 0,4 3 0,3-1 0,7-3 0,4-5 0,3 4 0,4-1 0,6 1 0,4-6 0,2 1 0,0-3 0,0-2 0,8 0 0,2-2 0,-1-2 0,-3-2 0,4-7 0,-1 1 0,3-4 0,-1-1 0,1-9 0,7-3 0,2-4 0,3-2 0,5-13 0,-6-9 0,-2-7 0,-1-8 0,-11-11 0,-5-3 0,-6-9 0,-4-8 0,-8 2 0,1-11 0,-9-3 0,-7-7 0,-4-1 0,-2-5 0,-4 8 0,-7 9 0,-3 3 0,-17 14 0,-4 3 0,-4 2 0,-9 3 0,-1 3 0,-5 1 0,-4-1 0,-14-3 0,2 1 0,-2 5 0,0 10 0,10 4 0,4 12 0,2 5 0,-2 4 0,3 9 0,-3 10 0,4 11 0,1 5 0,7 10 0,1 7 0,2 3 0,5 4 0,7 7 0,3 4 0,3 2 0,4 4 0,9-6 0,6-2 0,4-1 0,2 1 0,8-2 0,6 6 0,7 0 0,8 1 0,6-7 0,4 2 0,6-2 0,5 2 0,-3-11 0,7 0 0,-6-10 0,1-8 0,3 2 0,5-8 0,1-4 0,-2-5 0,-2-6 0,1-10 0,5-4 0,10-6 0,0-11 0,3-8 0,-7-8 0,-7-7 0,-11-9 0,-7-7 0,-8-10 0,-12-5 0,-13 3 0,-4-2 0,-10 6 0,-11 6 0,-11 4 0,-14 10 0,-11 1 0,-9 3 0,-13 5 0,-7-4 0,-1 3 0,1 3 0,6 2 0,10 4 0,2 4 0,-2 6 0,6 11 0,2 8 0,4 10 0,1 11 0,-5 16 0,2 14 0,7 3 0,12 3 0,10 5 0,12 2 0,3 2 0,6 4 0,12-4 0,8 0 0,7 0 0,8 1 0,14 1 0,7 4 0,7-4 0,-1-6 0,4-10 0,0-3 0,2-2 0,4-5 0,-6-10 0,-1-9 0,-3-7 0,2-5 0,6-9 0,8-11 0,0-8 0,-4-9 0,-12-12 0,-6-9 0,-11-9 0,-8-8 0,-17-6 0,-3-11 0,-9 4 0,-7 5 0,-13 4 0,-13 4 0,-10 4 0,-11 6 0,-10 9 0,-12 5 0,-4-1 0,-1 1 0,7 11 0,0 2 0,8 9 0,4 12 0,2 7 0,7 6 0,7 11 0,9 15 0,8 8 0,11 13 0,5 7 0,5 3 0,8 2 0,9 4 0,13-2 0,7 2 0,11 4 0,5 4 0,3 1 0,3-1 0,7-8 0,6-6 0,10-4 0,-34-29 0,3-3 0,48 9 0,-44-18 0,1-3 0,41 2 0,-7-14 0,-15-10 0,-14-15 0,-12-10 0,-14-10 0,-16-15 0,-9-10 0,-10-9 0,-11-7 0,-24-1 0,12 43 0,-4 2 0,-6 0 0,-4 1 0,-7 0 0,-4 1 0,-5-1 0,-3 0 0,-7-3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A60DA-6ABB-406E-AF82-271662C244FD}" type="datetimeFigureOut">
              <a:rPr lang="sk-SK" smtClean="0"/>
              <a:pPr/>
              <a:t>2. 4. 2025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B20DB-5A94-4C04-851A-C62FA9DEA763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1143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D42C03-3C52-4F8B-9374-6F2FED16198A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A90265D-28D2-4BAE-910A-72A5EBFE8342}" type="slidenum">
              <a:rPr lang="sk-SK" altLang="sk-SK"/>
              <a:pPr>
                <a:spcBef>
                  <a:spcPct val="0"/>
                </a:spcBef>
              </a:pPr>
              <a:t>10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F1303F-3CB0-4138-AB7C-73C55F6245CC}" type="slidenum">
              <a:rPr lang="sk-SK" altLang="sk-SK"/>
              <a:pPr>
                <a:spcBef>
                  <a:spcPct val="0"/>
                </a:spcBef>
              </a:pPr>
              <a:t>11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2EEF21-B278-4AEB-827A-60103C68E5FD}" type="slidenum">
              <a:rPr lang="en-US"/>
              <a:pPr/>
              <a:t>12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C3C43D-FFD1-4971-8C52-86CEF5B939FF}" type="slidenum">
              <a:rPr lang="en-US"/>
              <a:pPr/>
              <a:t>13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4328E1-3AD7-4AF2-A9FB-189C4015B49B}" type="slidenum">
              <a:rPr lang="en-US"/>
              <a:pPr/>
              <a:t>14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6FC27-51A2-4736-9048-DF430E4D227E}" type="slidenum">
              <a:rPr lang="en-US"/>
              <a:pPr/>
              <a:t>16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780224-5D67-4C1E-9692-1D4B342ADEE6}" type="slidenum">
              <a:rPr lang="en-US"/>
              <a:pPr/>
              <a:t>17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5F585A-47CE-4087-8DAC-C4CF9A5274D5}" type="slidenum">
              <a:rPr lang="en-US"/>
              <a:pPr/>
              <a:t>18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8397BB-43AD-4505-9C0E-4E33FDEC6059}" type="slidenum">
              <a:rPr lang="en-US"/>
              <a:pPr/>
              <a:t>19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BDA851-0CFF-4A5F-A9B2-097D75232539}" type="slidenum">
              <a:rPr lang="en-US"/>
              <a:pPr/>
              <a:t>20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FC372-2551-43F0-864A-AAE268C77E5F}" type="slidenum">
              <a:rPr lang="en-US"/>
              <a:pPr/>
              <a:t>2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292E9-1EE3-43E9-93B5-987A46BB539F}" type="slidenum">
              <a:rPr lang="en-US"/>
              <a:pPr/>
              <a:t>21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3C900-25F6-45B9-B1A5-30B5A92B92CF}" type="slidenum">
              <a:rPr lang="en-US"/>
              <a:pPr/>
              <a:t>22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917941-EC22-4FAE-B7AE-49972CC109FA}" type="slidenum">
              <a:rPr lang="en-US"/>
              <a:pPr/>
              <a:t>23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76B924-A7AC-4F89-BE90-4CF2751D20CD}" type="slidenum">
              <a:rPr lang="en-US"/>
              <a:pPr/>
              <a:t>26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E82134-F955-4426-B45F-9EF9EAFDBBC7}" type="slidenum">
              <a:rPr lang="en-US"/>
              <a:pPr/>
              <a:t>27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A1A8FA-E00D-4138-AA3B-0372576CE5F7}" type="slidenum">
              <a:rPr lang="en-US"/>
              <a:pPr/>
              <a:t>28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95E1F8-C616-4D19-AFEF-BE8A89115F64}" type="slidenum">
              <a:rPr lang="en-US"/>
              <a:pPr/>
              <a:t>29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43A0C-1C3F-484A-A63C-7D67130C2D6C}" type="slidenum">
              <a:rPr lang="en-US"/>
              <a:pPr/>
              <a:t>30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44DA14-6F02-4186-B87B-729529E99532}" type="slidenum">
              <a:rPr lang="sk-SK" altLang="sk-SK"/>
              <a:pPr>
                <a:spcBef>
                  <a:spcPct val="0"/>
                </a:spcBef>
              </a:pPr>
              <a:t>31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7C6385-4E6E-462E-B491-709F80865F73}" type="slidenum">
              <a:rPr lang="sk-SK" altLang="sk-SK"/>
              <a:pPr>
                <a:spcBef>
                  <a:spcPct val="0"/>
                </a:spcBef>
              </a:pPr>
              <a:t>32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9B5705-FD0F-412D-B099-23CCD8A99589}" type="slidenum">
              <a:rPr lang="en-US"/>
              <a:pPr/>
              <a:t>3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156E86A-82CA-4060-91FD-11871F98334E}" type="slidenum">
              <a:rPr lang="sk-SK" altLang="sk-SK"/>
              <a:pPr>
                <a:spcBef>
                  <a:spcPct val="0"/>
                </a:spcBef>
              </a:pPr>
              <a:t>35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13C217-519C-4740-962C-82F11AD708D0}" type="slidenum">
              <a:rPr lang="sk-SK" altLang="sk-SK"/>
              <a:pPr>
                <a:spcBef>
                  <a:spcPct val="0"/>
                </a:spcBef>
              </a:pPr>
              <a:t>36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E64EF8-CA46-4BE3-8CA8-946E5092FFA3}" type="slidenum">
              <a:rPr lang="en-US"/>
              <a:pPr/>
              <a:t>40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6BAE7-CECA-499F-8F85-98F66B88D696}" type="slidenum">
              <a:rPr lang="en-US"/>
              <a:pPr/>
              <a:t>41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AE70C7-3B91-48F5-B59E-2D4D7BF45BF1}" type="slidenum">
              <a:rPr lang="en-US"/>
              <a:pPr/>
              <a:t>42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BA369A-2501-48BA-B267-2B598A6636F2}" type="slidenum">
              <a:rPr lang="en-US"/>
              <a:pPr/>
              <a:t>43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BF9608-41EF-4845-A8A8-8983D181A040}" type="slidenum">
              <a:rPr lang="en-US"/>
              <a:pPr/>
              <a:t>45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C83735-B3AF-4BB6-8443-4875F5DD35C5}" type="slidenum">
              <a:rPr lang="en-US"/>
              <a:pPr/>
              <a:t>46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BED01-5693-44C2-B240-11BECCF49321}" type="slidenum">
              <a:rPr lang="en-US"/>
              <a:pPr/>
              <a:t>47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E273F4-6883-4763-A50A-E2D909862796}" type="slidenum">
              <a:rPr lang="en-US"/>
              <a:pPr/>
              <a:t>50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17F3ED-C8B4-4D99-88A5-19D539558237}" type="slidenum">
              <a:rPr lang="en-US"/>
              <a:pPr/>
              <a:t>4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4211CE-2B2A-41F1-BB53-C4A62073914E}" type="slidenum">
              <a:rPr lang="en-US"/>
              <a:pPr/>
              <a:t>51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E04A95-0CD6-46F9-B389-967F8659268C}" type="slidenum">
              <a:rPr lang="en-US"/>
              <a:pPr/>
              <a:t>52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E93C0C-0AE0-4733-9267-7F65D0933E46}" type="slidenum">
              <a:rPr lang="en-US"/>
              <a:pPr/>
              <a:t>54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3E3272-D375-41A8-9637-459FD0C061DC}" type="slidenum">
              <a:rPr lang="en-US"/>
              <a:pPr/>
              <a:t>55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4EF573-7996-424D-ACFC-CCBB9D1FBA4E}" type="slidenum">
              <a:rPr lang="en-US"/>
              <a:pPr/>
              <a:t>56</a:t>
            </a:fld>
            <a:endParaRPr 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77187D-2B9B-464D-8599-39D2106DBF2F}" type="slidenum">
              <a:rPr lang="en-US"/>
              <a:pPr/>
              <a:t>59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0F8913-3C67-4A53-B458-5075DDEB43B7}" type="slidenum">
              <a:rPr lang="en-US"/>
              <a:pPr/>
              <a:t>61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F79C5-0BF7-447E-AF17-EAAA8E795342}" type="slidenum">
              <a:rPr lang="en-US"/>
              <a:pPr/>
              <a:t>62</a:t>
            </a:fld>
            <a:endParaRPr 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A58A92-4FD2-450C-BA0A-E42ABD1DB544}" type="slidenum">
              <a:rPr lang="en-US"/>
              <a:pPr/>
              <a:t>63</a:t>
            </a:fld>
            <a:endParaRPr 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741D5E-5176-4E87-B022-F1AD65EBA8BE}" type="slidenum">
              <a:rPr lang="en-US"/>
              <a:pPr/>
              <a:t>64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EA0600D-A403-4DE1-A14C-EC837B1A9DDA}" type="slidenum">
              <a:rPr lang="sk-SK" altLang="sk-SK"/>
              <a:pPr>
                <a:spcBef>
                  <a:spcPct val="0"/>
                </a:spcBef>
              </a:pPr>
              <a:t>5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CB841D-8FFF-4563-BD90-B20ACA5DBB8E}" type="slidenum">
              <a:rPr lang="en-US"/>
              <a:pPr/>
              <a:t>65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168250-8572-436A-907F-89390B640DFA}" type="slidenum">
              <a:rPr lang="en-US"/>
              <a:pPr/>
              <a:t>66</a:t>
            </a:fld>
            <a:endParaRPr 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AF3D6E-3F1A-4914-A50C-76D1C81C877B}" type="slidenum">
              <a:rPr lang="en-US"/>
              <a:pPr/>
              <a:t>67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9BFEE1-3ABF-4239-8DDC-F22DCBB8620E}" type="slidenum">
              <a:rPr lang="en-US"/>
              <a:pPr/>
              <a:t>68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9263ED-3768-4332-BA70-9CD4077401F7}" type="slidenum">
              <a:rPr lang="en-US"/>
              <a:pPr/>
              <a:t>69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2D0FBE-E1F7-4EA0-B409-BA1E0030A095}" type="slidenum">
              <a:rPr lang="en-US"/>
              <a:pPr/>
              <a:t>70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107F36-F6DA-457A-8BF9-31D64D56767D}" type="slidenum">
              <a:rPr lang="en-US"/>
              <a:pPr/>
              <a:t>71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504EDF-E8CC-4150-8329-1F9D3DC9C40D}" type="slidenum">
              <a:rPr lang="en-US"/>
              <a:pPr/>
              <a:t>72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D879E-1A6C-4184-942B-3331AB480BE1}" type="slidenum">
              <a:rPr lang="en-US"/>
              <a:pPr/>
              <a:t>73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6A165A-18A3-47A7-BA67-4C9FBD5EDAD8}" type="slidenum">
              <a:rPr lang="en-US"/>
              <a:pPr/>
              <a:t>74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85B268-8662-48A3-AB0E-9626F89006C7}" type="slidenum">
              <a:rPr lang="sk-SK" altLang="sk-SK"/>
              <a:pPr>
                <a:spcBef>
                  <a:spcPct val="0"/>
                </a:spcBef>
              </a:pPr>
              <a:t>6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0548EB-A1CB-4340-9911-B72F54666400}" type="slidenum">
              <a:rPr lang="en-US"/>
              <a:pPr/>
              <a:t>75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3C9783-95BB-4213-874D-BCAE03DF6311}" type="slidenum">
              <a:rPr lang="en-US"/>
              <a:pPr/>
              <a:t>76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4B81F6-B147-49A9-A2B7-32927C622BE2}" type="slidenum">
              <a:rPr lang="en-US"/>
              <a:pPr/>
              <a:t>77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CF45AB-9898-4CD0-8260-CA62486F9ADA}" type="slidenum">
              <a:rPr lang="en-US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AF58F5-E250-4DC0-BD24-2F08C20636C5}" type="slidenum">
              <a:rPr lang="en-US"/>
              <a:pPr/>
              <a:t>84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1C10E4-10BD-4735-9F8C-B307B2D03195}" type="slidenum">
              <a:rPr lang="en-US"/>
              <a:pPr/>
              <a:t>86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40F220-7A0C-40ED-9684-AAFA863BEFFF}" type="slidenum">
              <a:rPr lang="en-US"/>
              <a:pPr/>
              <a:t>87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BA455-36AD-4524-8B17-3DA1ADF08DD9}" type="slidenum">
              <a:rPr lang="en-US"/>
              <a:pPr/>
              <a:t>88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C960D0-8813-42A2-859A-201FD6A4E233}" type="slidenum">
              <a:rPr lang="en-US"/>
              <a:pPr/>
              <a:t>89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CD0820-F28A-4886-A850-F425877885E9}" type="slidenum">
              <a:rPr lang="en-US"/>
              <a:pPr/>
              <a:t>90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k-SK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F19EC4-C358-4232-9706-9A7463963F81}" type="slidenum">
              <a:rPr lang="sk-SK" altLang="sk-SK"/>
              <a:pPr>
                <a:spcBef>
                  <a:spcPct val="0"/>
                </a:spcBef>
              </a:pPr>
              <a:t>7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err="1"/>
              <a:t>https</a:t>
            </a:r>
            <a:r>
              <a:rPr lang="sk-SK"/>
              <a:t>://</a:t>
            </a:r>
            <a:r>
              <a:rPr lang="sk-SK" err="1"/>
              <a:t>slideplayer.com</a:t>
            </a:r>
            <a:r>
              <a:rPr lang="sk-SK"/>
              <a:t>/slide/13123391/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B20DB-5A94-4C04-851A-C62FA9DEA763}" type="slidenum">
              <a:rPr lang="sk-SK" smtClean="0"/>
              <a:pPr/>
              <a:t>91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7045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76C2E4-9E71-4013-B96D-838EB572272E}" type="slidenum">
              <a:rPr lang="sk-SK" altLang="sk-SK"/>
              <a:pPr>
                <a:spcBef>
                  <a:spcPct val="0"/>
                </a:spcBef>
              </a:pPr>
              <a:t>8</a:t>
            </a:fld>
            <a:endParaRPr lang="sk-SK" altLang="sk-S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k-SK" altLang="sk-SK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9DC3E7D-73D4-4CC7-B899-6B583B8A2E7B}" type="slidenum">
              <a:rPr lang="sk-SK" altLang="sk-SK"/>
              <a:pPr>
                <a:spcBef>
                  <a:spcPct val="0"/>
                </a:spcBef>
              </a:pPr>
              <a:t>9</a:t>
            </a:fld>
            <a:endParaRPr lang="sk-SK" altLang="sk-S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7F76-CBF9-44DE-A268-8C0F85DF85E3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5780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96B2-D72C-4587-8B4D-4DF35C810513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5582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ADD0-35B9-4CFB-A03C-742CFE39A9F3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47374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Nadpis, text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33900"/>
          </a:xfrm>
        </p:spPr>
        <p:txBody>
          <a:bodyPr/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33900"/>
          </a:xfrm>
        </p:spPr>
        <p:txBody>
          <a:bodyPr/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CF183-2A10-480C-BB13-A865EAA7FA7F}" type="slidenum">
              <a:rPr lang="sk-SK"/>
              <a:pPr/>
              <a:t>‹#›</a:t>
            </a:fld>
            <a:endParaRPr lang="sk-SK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B17EE-D6FF-4CE3-AE24-8065619D464E}" type="datetime1">
              <a:rPr lang="sk-SK" smtClean="0"/>
              <a:pPr>
                <a:defRPr/>
              </a:pPr>
              <a:t>2. 4. 2025</a:t>
            </a:fld>
            <a:endParaRPr lang="sk-SK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83704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65289" y="2961085"/>
            <a:ext cx="11480800" cy="201215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sk-SK" sz="220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sk-SK" sz="220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sk-SK" sz="220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652933" y="6587728"/>
            <a:ext cx="3618089" cy="29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847" tIns="54424" rIns="108847" bIns="54424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200" b="1" err="1">
                <a:solidFill>
                  <a:srgbClr val="336699"/>
                </a:solidFill>
                <a:latin typeface="Helvetica" pitchFamily="-84" charset="0"/>
              </a:rPr>
              <a:t>Silberschatz</a:t>
            </a:r>
            <a:r>
              <a:rPr lang="en-US" sz="1200" b="1">
                <a:solidFill>
                  <a:srgbClr val="336699"/>
                </a:solidFill>
                <a:latin typeface="Helvetica" pitchFamily="-84" charset="0"/>
              </a:rPr>
              <a:t>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6689" y="6613922"/>
            <a:ext cx="3199803" cy="29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8847" tIns="54424" rIns="108847" bIns="54424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b="1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sz="12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2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1689" y="4157663"/>
            <a:ext cx="2748844" cy="1594247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299656" y="4015979"/>
            <a:ext cx="3115733" cy="1888331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lIns="108847" tIns="54424" rIns="108847" bIns="54424" anchor="ctr"/>
          <a:lstStyle/>
          <a:p>
            <a:pPr eaLnBrk="0" hangingPunct="0"/>
            <a:endParaRPr lang="sk-SK" sz="220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E5A0-0FA6-4CEC-AA24-F40296468BDF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8783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E7284-5AAA-4575-98E4-2A4FE430F924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2440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CBFD-1CEB-4A56-9068-F61AD98513AE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715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4C3D-0F11-4F95-8B40-473BD5E71209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6875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7FB9-4192-43F2-B190-A84FD0D9E714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4900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A15C1-3BCA-40C4-A434-591942E7F7E8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4680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A27D-87C5-4830-BB4E-203EC87A6E0A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9064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1575-6A9A-4972-AA19-A7B8A3B8EA01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619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46ABD-1035-416E-9047-4776B8642491}" type="datetime1">
              <a:rPr lang="sk-SK" smtClean="0"/>
              <a:pPr/>
              <a:t>2. 4. 2025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C6E1B-3D2E-458D-B629-27313F4E492B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9408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9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21.png"/><Relationship Id="rId4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9.xml"/><Relationship Id="rId18" Type="http://schemas.openxmlformats.org/officeDocument/2006/relationships/image" Target="../media/image30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27.png"/><Relationship Id="rId17" Type="http://schemas.openxmlformats.org/officeDocument/2006/relationships/customXml" Target="../ink/ink21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17.xml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2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PMAC_(cryptography)" TargetMode="External"/><Relationship Id="rId3" Type="http://schemas.openxmlformats.org/officeDocument/2006/relationships/hyperlink" Target="http://en.wikipedia.org/wiki/Cryptographic_hash_function" TargetMode="External"/><Relationship Id="rId7" Type="http://schemas.openxmlformats.org/officeDocument/2006/relationships/hyperlink" Target="http://en.wikipedia.org/wiki/CBC-MAC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OMAC_(cryptography)" TargetMode="External"/><Relationship Id="rId11" Type="http://schemas.openxmlformats.org/officeDocument/2006/relationships/hyperlink" Target="http://en.wikipedia.org/wiki/Universal_hashing" TargetMode="External"/><Relationship Id="rId5" Type="http://schemas.openxmlformats.org/officeDocument/2006/relationships/hyperlink" Target="http://en.wikipedia.org/wiki/Block_cipher" TargetMode="External"/><Relationship Id="rId10" Type="http://schemas.openxmlformats.org/officeDocument/2006/relationships/hyperlink" Target="http://en.wikipedia.org/wiki/VMAC" TargetMode="External"/><Relationship Id="rId4" Type="http://schemas.openxmlformats.org/officeDocument/2006/relationships/hyperlink" Target="http://en.wikipedia.org/wiki/HMAC" TargetMode="External"/><Relationship Id="rId9" Type="http://schemas.openxmlformats.org/officeDocument/2006/relationships/hyperlink" Target="http://en.wikipedia.org/wiki/UMAC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647"/>
          </a:xfrm>
        </p:spPr>
        <p:txBody>
          <a:bodyPr>
            <a:normAutofit/>
          </a:bodyPr>
          <a:lstStyle/>
          <a:p>
            <a:r>
              <a:rPr lang="sk-SK"/>
              <a:t>Bezpečnosť OS</a:t>
            </a:r>
            <a:br>
              <a:rPr lang="sk-SK"/>
            </a:br>
            <a:r>
              <a:rPr lang="en-US" sz="4000"/>
              <a:t>Chapter 14:  Protection</a:t>
            </a:r>
            <a:r>
              <a:rPr lang="sk-SK" sz="4000"/>
              <a:t> + </a:t>
            </a:r>
            <a:r>
              <a:rPr lang="en-US" sz="4000"/>
              <a:t>Chapter 15:  Security</a:t>
            </a:r>
            <a:endParaRPr 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0283" y="4051356"/>
            <a:ext cx="4072758" cy="165576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sk-SK" sz="2800"/>
              <a:t>doc. Ing</a:t>
            </a:r>
            <a:r>
              <a:rPr kumimoji="0" lang="sk-SK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Július BARÁTH, PhD.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sk-SK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Katedra Informatiky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sk-SK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Akadémia ozbrojených síl,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sk-SK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e-mail: julius.barath@aos.sk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k-SK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altLang="sk-SK"/>
              <a:t>Model riadenia prístupov založený na rolách </a:t>
            </a:r>
            <a:br>
              <a:rPr lang="sk-SK" altLang="sk-SK"/>
            </a:br>
            <a:r>
              <a:rPr lang="sk-SK" altLang="sk-SK"/>
              <a:t>(Role-Based Access Control)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endParaRPr lang="sk-SK" altLang="sk-SK"/>
          </a:p>
          <a:p>
            <a:r>
              <a:rPr lang="sk-SK" altLang="sk-SK" b="1"/>
              <a:t>Rozhodnutia o prístupe sú založené na rolách</a:t>
            </a:r>
            <a:r>
              <a:rPr lang="sk-SK" altLang="sk-SK"/>
              <a:t>, ktoré sú priradené konkrétnym používateľom na základe organizačnej štruktúry organizácie. </a:t>
            </a:r>
          </a:p>
          <a:p>
            <a:r>
              <a:rPr lang="sk-SK" altLang="sk-SK"/>
              <a:t>Prístupové práva sú zoskupené podľa názvu roly a využívanie konkrétnych zdrojov je obmedzené iba pre osoby, ktoré majú túto rolu pridelenú. </a:t>
            </a:r>
          </a:p>
          <a:p>
            <a:r>
              <a:rPr lang="sk-SK" altLang="sk-SK"/>
              <a:t>Bezpečnostná administrácia súvisiaca s RBAC pozostáva z určenia operácií, ktoré musia byť vykonané osobami </a:t>
            </a:r>
          </a:p>
          <a:p>
            <a:r>
              <a:rPr lang="sk-SK" altLang="sk-SK"/>
              <a:t>RBAC je metóda riadenia prístupu typu MAC, často je taktiež nazývaná aj „</a:t>
            </a:r>
            <a:r>
              <a:rPr lang="sk-SK" altLang="sk-SK" err="1"/>
              <a:t>Non-discretionary</a:t>
            </a:r>
            <a:r>
              <a:rPr lang="sk-SK" altLang="sk-SK"/>
              <a:t> </a:t>
            </a:r>
            <a:r>
              <a:rPr lang="sk-SK" altLang="sk-SK" err="1"/>
              <a:t>access</a:t>
            </a:r>
            <a:r>
              <a:rPr lang="sk-SK" altLang="sk-SK"/>
              <a:t> </a:t>
            </a:r>
            <a:r>
              <a:rPr lang="sk-SK" altLang="sk-SK" err="1"/>
              <a:t>control</a:t>
            </a:r>
            <a:r>
              <a:rPr lang="sk-SK" altLang="sk-SK"/>
              <a:t>“. </a:t>
            </a: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AE019A0-7D6E-423D-BF97-3D16EB27F3BD}" type="slidenum">
              <a:rPr lang="sk-SK" altLang="sk-SK"/>
              <a:pPr/>
              <a:t>10</a:t>
            </a:fld>
            <a:endParaRPr lang="sk-SK" altLang="sk-SK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altLang="sk-SK"/>
              <a:t>Model riadenia prístupu založený </a:t>
            </a:r>
            <a:br>
              <a:rPr lang="sk-SK" altLang="sk-SK"/>
            </a:br>
            <a:r>
              <a:rPr lang="sk-SK" altLang="sk-SK"/>
              <a:t>na obmedzení rozhraní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sk-SK" altLang="sk-SK"/>
          </a:p>
          <a:p>
            <a:r>
              <a:rPr lang="sk-SK" altLang="sk-SK"/>
              <a:t>Obmedzuje prístupové možnosti používateľov takým spôsobom, že im neumožní požadovať určité funkcie alebo informácie resp. tak, že im neumožní prístup ku špecifickým zdrojom systému.</a:t>
            </a:r>
          </a:p>
          <a:p>
            <a:r>
              <a:rPr lang="sk-SK" altLang="sk-SK" err="1"/>
              <a:t>Napr</a:t>
            </a:r>
            <a:r>
              <a:rPr lang="sk-SK" altLang="sk-SK"/>
              <a:t>:</a:t>
            </a:r>
          </a:p>
          <a:p>
            <a:pPr lvl="1"/>
            <a:r>
              <a:rPr lang="sk-SK" altLang="sk-SK"/>
              <a:t>obmedzenie položiek v menu: používateľom sú ponúknuté iba možnosti príkazov, ktoré môžu spustiť,</a:t>
            </a:r>
          </a:p>
          <a:p>
            <a:pPr lvl="1"/>
            <a:r>
              <a:rPr lang="sk-SK" altLang="sk-SK"/>
              <a:t>databázové zobrazenie : používateľský prístup k dátam je obmedzený mechanizmami prezentácie dát na úrovni databázového nástroja,</a:t>
            </a:r>
          </a:p>
          <a:p>
            <a:pPr lvl="1"/>
            <a:r>
              <a:rPr lang="sk-SK" altLang="sk-SK"/>
              <a:t>fyzické oddelenie prístupu k používateľskému rozhraniu.</a:t>
            </a:r>
          </a:p>
          <a:p>
            <a:endParaRPr lang="sk-SK" altLang="sk-SK"/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3AED084-637C-4C1F-ACB1-03BC0743C6A4}" type="slidenum">
              <a:rPr lang="sk-SK" altLang="sk-SK"/>
              <a:pPr/>
              <a:t>11</a:t>
            </a:fld>
            <a:endParaRPr lang="sk-SK" altLang="sk-SK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altLang="sk-SK"/>
              <a:t>Matice pre riadenie prístupu</a:t>
            </a:r>
            <a:br>
              <a:rPr lang="sk-SK" altLang="sk-SK"/>
            </a:br>
            <a:r>
              <a:rPr lang="en-US"/>
              <a:t>Domain Structure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6311" y="1887316"/>
            <a:ext cx="10247489" cy="2244499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Domain can be user, process, procedure</a:t>
            </a:r>
          </a:p>
          <a:p>
            <a:r>
              <a:rPr lang="en-US"/>
              <a:t>Access-right = &lt;</a:t>
            </a:r>
            <a:r>
              <a:rPr lang="en-US" i="1"/>
              <a:t>object-name</a:t>
            </a:r>
            <a:r>
              <a:rPr lang="en-US"/>
              <a:t>, </a:t>
            </a:r>
            <a:r>
              <a:rPr lang="en-US" i="1"/>
              <a:t>rights-set</a:t>
            </a:r>
            <a:r>
              <a:rPr lang="en-US"/>
              <a:t>&gt;</a:t>
            </a:r>
            <a:br>
              <a:rPr lang="en-US"/>
            </a:br>
            <a:r>
              <a:rPr lang="en-US"/>
              <a:t>where </a:t>
            </a:r>
            <a:r>
              <a:rPr lang="en-US" i="1"/>
              <a:t>rights-set</a:t>
            </a:r>
            <a:r>
              <a:rPr lang="en-US"/>
              <a:t> is a subset of all valid operations that can be performed on the object </a:t>
            </a:r>
            <a:br>
              <a:rPr lang="en-US"/>
            </a:br>
            <a:endParaRPr lang="en-US"/>
          </a:p>
          <a:p>
            <a:r>
              <a:rPr lang="en-US"/>
              <a:t>Domain = set of access-rights </a:t>
            </a:r>
            <a:br>
              <a:rPr lang="en-US"/>
            </a:br>
            <a:endParaRPr lang="en-US"/>
          </a:p>
        </p:txBody>
      </p:sp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7622" y="4501571"/>
            <a:ext cx="9437511" cy="155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12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7416"/>
            <a:ext cx="103632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Domain Implementation (UNIX)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193867" cy="4530329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Domain = user-id</a:t>
            </a:r>
          </a:p>
          <a:p>
            <a:endParaRPr lang="en-US"/>
          </a:p>
          <a:p>
            <a:r>
              <a:rPr lang="en-US"/>
              <a:t>Domain switch accomplished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via file system</a:t>
            </a:r>
          </a:p>
          <a:p>
            <a:pPr lvl="2"/>
            <a:r>
              <a:rPr lang="en-US"/>
              <a:t>Each file has associated with it a domain bit (</a:t>
            </a:r>
            <a:r>
              <a:rPr lang="en-US" err="1"/>
              <a:t>setuid</a:t>
            </a:r>
            <a:r>
              <a:rPr lang="en-US"/>
              <a:t> bit)</a:t>
            </a:r>
          </a:p>
          <a:p>
            <a:pPr lvl="2"/>
            <a:r>
              <a:rPr lang="en-US"/>
              <a:t>When file is executed and </a:t>
            </a:r>
            <a:r>
              <a:rPr lang="en-US" err="1"/>
              <a:t>setuid</a:t>
            </a:r>
            <a:r>
              <a:rPr lang="en-US"/>
              <a:t> = on, then user-id is set to owner of the file being executed</a:t>
            </a:r>
          </a:p>
          <a:p>
            <a:pPr lvl="2"/>
            <a:r>
              <a:rPr lang="en-US"/>
              <a:t> When execution completes user-id is reset </a:t>
            </a:r>
          </a:p>
          <a:p>
            <a:pPr lvl="2"/>
            <a:endParaRPr lang="en-US"/>
          </a:p>
          <a:p>
            <a:r>
              <a:rPr lang="en-US"/>
              <a:t>Domain switch accomplished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via passwords</a:t>
            </a:r>
          </a:p>
          <a:p>
            <a:pPr lvl="1"/>
            <a:r>
              <a:rPr lang="en-US" err="1">
                <a:latin typeface="Courier New" pitchFamily="49" charset="0"/>
                <a:cs typeface="Courier New" pitchFamily="49" charset="0"/>
              </a:rPr>
              <a:t>su</a:t>
            </a:r>
            <a:r>
              <a:rPr lang="en-US"/>
              <a:t> command temporarily switches to another user</a:t>
            </a:r>
            <a:r>
              <a:rPr lang="ja-JP" altLang="en-US"/>
              <a:t>’</a:t>
            </a:r>
            <a:r>
              <a:rPr lang="en-US" altLang="ja-JP"/>
              <a:t>s domain when other domain</a:t>
            </a:r>
            <a:r>
              <a:rPr lang="ja-JP" altLang="en-US"/>
              <a:t>’</a:t>
            </a:r>
            <a:r>
              <a:rPr lang="en-US" altLang="ja-JP"/>
              <a:t>s password provided</a:t>
            </a:r>
          </a:p>
          <a:p>
            <a:pPr lvl="1"/>
            <a:endParaRPr lang="en-US"/>
          </a:p>
          <a:p>
            <a:r>
              <a:rPr lang="en-US"/>
              <a:t>Domain switching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via commands</a:t>
            </a:r>
          </a:p>
          <a:p>
            <a:pPr lvl="1"/>
            <a:r>
              <a:rPr lang="en-US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/>
              <a:t> command prefix executes specified command in another domain (if original domain has privilege or password given)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13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2" name="Pravouholník 1">
            <a:extLst>
              <a:ext uri="{FF2B5EF4-FFF2-40B4-BE49-F238E27FC236}">
                <a16:creationId xmlns:a16="http://schemas.microsoft.com/office/drawing/2014/main" id="{5441D857-83B9-7549-87F7-3E8F8B259E93}"/>
              </a:ext>
            </a:extLst>
          </p:cNvPr>
          <p:cNvSpPr/>
          <p:nvPr/>
        </p:nvSpPr>
        <p:spPr>
          <a:xfrm>
            <a:off x="5671277" y="10941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err="1"/>
              <a:t>The</a:t>
            </a:r>
            <a:r>
              <a:rPr lang="sk-SK"/>
              <a:t> </a:t>
            </a:r>
            <a:r>
              <a:rPr lang="sk-SK" b="1" err="1"/>
              <a:t>SetUID</a:t>
            </a:r>
            <a:r>
              <a:rPr lang="sk-SK"/>
              <a:t> bit </a:t>
            </a:r>
            <a:r>
              <a:rPr lang="sk-SK" err="1"/>
              <a:t>enforces</a:t>
            </a:r>
            <a:r>
              <a:rPr lang="sk-SK"/>
              <a:t> user </a:t>
            </a:r>
            <a:r>
              <a:rPr lang="sk-SK" err="1"/>
              <a:t>ownership</a:t>
            </a:r>
            <a:r>
              <a:rPr lang="sk-SK"/>
              <a:t> on </a:t>
            </a:r>
            <a:r>
              <a:rPr lang="sk-SK" err="1"/>
              <a:t>an</a:t>
            </a:r>
            <a:r>
              <a:rPr lang="sk-SK"/>
              <a:t> </a:t>
            </a:r>
            <a:r>
              <a:rPr lang="sk-SK" err="1"/>
              <a:t>executable</a:t>
            </a:r>
            <a:r>
              <a:rPr lang="sk-SK"/>
              <a:t> </a:t>
            </a:r>
            <a:r>
              <a:rPr lang="sk-SK" err="1"/>
              <a:t>file</a:t>
            </a:r>
            <a:r>
              <a:rPr lang="sk-SK"/>
              <a:t>. </a:t>
            </a:r>
            <a:r>
              <a:rPr lang="sk-SK" err="1"/>
              <a:t>When</a:t>
            </a:r>
            <a:r>
              <a:rPr lang="sk-SK"/>
              <a:t> </a:t>
            </a:r>
            <a:r>
              <a:rPr lang="sk-SK" err="1"/>
              <a:t>it</a:t>
            </a:r>
            <a:r>
              <a:rPr lang="sk-SK"/>
              <a:t> </a:t>
            </a:r>
            <a:r>
              <a:rPr lang="sk-SK" err="1"/>
              <a:t>is</a:t>
            </a:r>
            <a:r>
              <a:rPr lang="sk-SK"/>
              <a:t> set, </a:t>
            </a:r>
            <a:r>
              <a:rPr lang="sk-SK" b="1" err="1"/>
              <a:t>the</a:t>
            </a:r>
            <a:r>
              <a:rPr lang="sk-SK" b="1"/>
              <a:t> </a:t>
            </a:r>
            <a:r>
              <a:rPr lang="sk-SK" b="1" err="1"/>
              <a:t>file</a:t>
            </a:r>
            <a:r>
              <a:rPr lang="sk-SK" b="1"/>
              <a:t> </a:t>
            </a:r>
            <a:r>
              <a:rPr lang="sk-SK" b="1" err="1"/>
              <a:t>will</a:t>
            </a:r>
            <a:r>
              <a:rPr lang="sk-SK" b="1"/>
              <a:t> </a:t>
            </a:r>
            <a:r>
              <a:rPr lang="sk-SK" b="1" err="1"/>
              <a:t>execute</a:t>
            </a:r>
            <a:r>
              <a:rPr lang="sk-SK" b="1"/>
              <a:t> </a:t>
            </a:r>
            <a:r>
              <a:rPr lang="sk-SK" b="1" err="1"/>
              <a:t>with</a:t>
            </a:r>
            <a:r>
              <a:rPr lang="sk-SK" b="1"/>
              <a:t> </a:t>
            </a:r>
            <a:r>
              <a:rPr lang="sk-SK" b="1" err="1"/>
              <a:t>the</a:t>
            </a:r>
            <a:r>
              <a:rPr lang="sk-SK" b="1"/>
              <a:t> </a:t>
            </a:r>
            <a:r>
              <a:rPr lang="sk-SK" b="1" err="1"/>
              <a:t>file</a:t>
            </a:r>
            <a:r>
              <a:rPr lang="sk-SK" b="1"/>
              <a:t> </a:t>
            </a:r>
            <a:r>
              <a:rPr lang="sk-SK" b="1" err="1"/>
              <a:t>owner's</a:t>
            </a:r>
            <a:r>
              <a:rPr lang="sk-SK" b="1"/>
              <a:t> user ID, </a:t>
            </a:r>
            <a:r>
              <a:rPr lang="sk-SK" b="1" err="1"/>
              <a:t>not</a:t>
            </a:r>
            <a:r>
              <a:rPr lang="sk-SK" b="1"/>
              <a:t> </a:t>
            </a:r>
            <a:r>
              <a:rPr lang="sk-SK" b="1" err="1"/>
              <a:t>the</a:t>
            </a:r>
            <a:r>
              <a:rPr lang="sk-SK" b="1"/>
              <a:t> person </a:t>
            </a:r>
            <a:r>
              <a:rPr lang="sk-SK" b="1" err="1"/>
              <a:t>running</a:t>
            </a:r>
            <a:r>
              <a:rPr lang="sk-SK" b="1"/>
              <a:t> </a:t>
            </a:r>
            <a:r>
              <a:rPr lang="sk-SK" b="1" err="1"/>
              <a:t>it</a:t>
            </a:r>
            <a:r>
              <a:rPr lang="sk-SK" b="1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222" y="277416"/>
            <a:ext cx="1028417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Domain Implementation (MULTICS)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189" y="1427560"/>
            <a:ext cx="9825566" cy="118348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Let </a:t>
            </a:r>
            <a:r>
              <a:rPr lang="en-US" i="1"/>
              <a:t>D</a:t>
            </a:r>
            <a:r>
              <a:rPr lang="en-US" i="1" baseline="-25000"/>
              <a:t>i</a:t>
            </a:r>
            <a:r>
              <a:rPr lang="en-US"/>
              <a:t> and </a:t>
            </a:r>
            <a:r>
              <a:rPr lang="en-US" i="1" err="1"/>
              <a:t>D</a:t>
            </a:r>
            <a:r>
              <a:rPr lang="en-US" i="1" baseline="-25000" err="1"/>
              <a:t>j</a:t>
            </a:r>
            <a:r>
              <a:rPr lang="en-US" baseline="-25000"/>
              <a:t> </a:t>
            </a:r>
            <a:r>
              <a:rPr lang="en-US"/>
              <a:t>be any two domain rings</a:t>
            </a:r>
          </a:p>
          <a:p>
            <a:r>
              <a:rPr lang="en-US"/>
              <a:t>If </a:t>
            </a:r>
            <a:r>
              <a:rPr lang="en-US" i="1"/>
              <a:t>j</a:t>
            </a:r>
            <a:r>
              <a:rPr lang="en-US"/>
              <a:t> &lt; </a:t>
            </a:r>
            <a:r>
              <a:rPr lang="sk-SK"/>
              <a:t>i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 </a:t>
            </a:r>
            <a:r>
              <a:rPr lang="en-US" i="1">
                <a:sym typeface="Symbol" pitchFamily="18" charset="2"/>
              </a:rPr>
              <a:t>D</a:t>
            </a:r>
            <a:r>
              <a:rPr lang="en-US" i="1" baseline="-25000">
                <a:sym typeface="Symbol" pitchFamily="18" charset="2"/>
              </a:rPr>
              <a:t>i</a:t>
            </a:r>
            <a:r>
              <a:rPr lang="en-US">
                <a:sym typeface="Symbol" pitchFamily="18" charset="2"/>
              </a:rPr>
              <a:t>   </a:t>
            </a:r>
            <a:r>
              <a:rPr lang="en-US" i="1" err="1">
                <a:sym typeface="Symbol" pitchFamily="18" charset="2"/>
              </a:rPr>
              <a:t>D</a:t>
            </a:r>
            <a:r>
              <a:rPr lang="en-US" i="1" baseline="-25000" err="1">
                <a:sym typeface="Symbol" pitchFamily="18" charset="2"/>
              </a:rPr>
              <a:t>j</a:t>
            </a:r>
            <a:endParaRPr lang="sk-SK" i="1" baseline="-25000">
              <a:sym typeface="Symbol" pitchFamily="18" charset="2"/>
            </a:endParaRPr>
          </a:p>
          <a:p>
            <a:r>
              <a:rPr lang="sk-SK"/>
              <a:t>A </a:t>
            </a:r>
            <a:r>
              <a:rPr lang="sk-SK" err="1"/>
              <a:t>process</a:t>
            </a:r>
            <a:r>
              <a:rPr lang="sk-SK"/>
              <a:t> </a:t>
            </a:r>
            <a:r>
              <a:rPr lang="en-US"/>
              <a:t>executing in domain </a:t>
            </a:r>
            <a:r>
              <a:rPr lang="en-US" i="1"/>
              <a:t>D</a:t>
            </a:r>
            <a:r>
              <a:rPr lang="en-US" i="1" baseline="-25000"/>
              <a:t>0</a:t>
            </a:r>
            <a:r>
              <a:rPr lang="en-US" i="1"/>
              <a:t> has the most privileges.</a:t>
            </a:r>
            <a:endParaRPr lang="en-US"/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0311" y="2623287"/>
            <a:ext cx="7605889" cy="387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14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072A903B-B29D-CF4E-82A5-8A5856B8D521}"/>
              </a:ext>
            </a:extLst>
          </p:cNvPr>
          <p:cNvSpPr txBox="1"/>
          <p:nvPr/>
        </p:nvSpPr>
        <p:spPr>
          <a:xfrm>
            <a:off x="420414" y="3268717"/>
            <a:ext cx="17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Cisco IOS modes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Multics Benefits and Limits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Ring / hierarchical structure provided more than the basic kernel / user or root / normal user design</a:t>
            </a:r>
          </a:p>
          <a:p>
            <a:endParaRPr lang="en-US"/>
          </a:p>
          <a:p>
            <a:r>
              <a:rPr lang="en-US"/>
              <a:t>Fairly complex -&gt; more overhead</a:t>
            </a:r>
          </a:p>
          <a:p>
            <a:endParaRPr lang="en-US"/>
          </a:p>
          <a:p>
            <a:r>
              <a:rPr lang="en-US"/>
              <a:t>But does not allow strict need-to-know</a:t>
            </a:r>
          </a:p>
          <a:p>
            <a:pPr lvl="1"/>
            <a:r>
              <a:rPr lang="en-US"/>
              <a:t>Object accessible in D</a:t>
            </a:r>
            <a:r>
              <a:rPr lang="en-US" baseline="-25000"/>
              <a:t>j</a:t>
            </a:r>
            <a:r>
              <a:rPr lang="en-US"/>
              <a:t> but not in D</a:t>
            </a:r>
            <a:r>
              <a:rPr lang="en-US" baseline="-25000"/>
              <a:t>i</a:t>
            </a:r>
            <a:r>
              <a:rPr lang="en-US"/>
              <a:t>, then </a:t>
            </a:r>
            <a:r>
              <a:rPr lang="en-US" b="1" i="1"/>
              <a:t>j</a:t>
            </a:r>
            <a:r>
              <a:rPr lang="en-US"/>
              <a:t> must be &lt; </a:t>
            </a:r>
            <a:r>
              <a:rPr lang="en-US" b="1" i="1"/>
              <a:t>i</a:t>
            </a:r>
          </a:p>
          <a:p>
            <a:pPr lvl="1"/>
            <a:r>
              <a:rPr lang="en-US"/>
              <a:t>But then every segment accessible in D</a:t>
            </a:r>
            <a:r>
              <a:rPr lang="en-US" baseline="-25000"/>
              <a:t>i</a:t>
            </a:r>
            <a:r>
              <a:rPr lang="en-US"/>
              <a:t> also accessible in D</a:t>
            </a:r>
            <a:r>
              <a:rPr lang="en-US" baseline="-25000"/>
              <a:t>j</a:t>
            </a:r>
          </a:p>
          <a:p>
            <a:pPr>
              <a:buFont typeface="Monotype Sorts" pitchFamily="-84" charset="2"/>
              <a:buNone/>
            </a:pPr>
            <a:endParaRPr lang="en-US"/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15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1247422" y="277416"/>
            <a:ext cx="1033497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Access Matrix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8"/>
            <a:ext cx="10223500" cy="211387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View protection as a matrix (</a:t>
            </a:r>
            <a:r>
              <a:rPr lang="en-US" b="1">
                <a:solidFill>
                  <a:srgbClr val="3366FF"/>
                </a:solidFill>
              </a:rPr>
              <a:t>access matrix</a:t>
            </a:r>
            <a:r>
              <a:rPr lang="en-US"/>
              <a:t>)</a:t>
            </a:r>
          </a:p>
          <a:p>
            <a:r>
              <a:rPr lang="en-US"/>
              <a:t>Rows represent domains</a:t>
            </a:r>
          </a:p>
          <a:p>
            <a:r>
              <a:rPr lang="en-US"/>
              <a:t>Columns represent objects</a:t>
            </a:r>
          </a:p>
          <a:p>
            <a:r>
              <a:rPr lang="en-US" b="1">
                <a:latin typeface="Courier New" pitchFamily="49" charset="0"/>
                <a:cs typeface="Courier New" pitchFamily="49" charset="0"/>
              </a:rPr>
              <a:t>Access(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j) </a:t>
            </a:r>
            <a:r>
              <a:rPr lang="en-US"/>
              <a:t>is the set of operations that a process executing in </a:t>
            </a:r>
            <a:r>
              <a:rPr lang="en-US" err="1"/>
              <a:t>Domain</a:t>
            </a:r>
            <a:r>
              <a:rPr lang="en-US" b="1" baseline="-25000" err="1"/>
              <a:t>i</a:t>
            </a:r>
            <a:r>
              <a:rPr lang="en-US"/>
              <a:t> can invoke on </a:t>
            </a:r>
            <a:r>
              <a:rPr lang="en-US" err="1"/>
              <a:t>Object</a:t>
            </a:r>
            <a:r>
              <a:rPr lang="en-US" b="1" baseline="-25000" err="1"/>
              <a:t>j</a:t>
            </a:r>
            <a:endParaRPr lang="en-US" b="1" baseline="-25000"/>
          </a:p>
        </p:txBody>
      </p:sp>
      <p:pic>
        <p:nvPicPr>
          <p:cNvPr id="22531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7667" y="3436144"/>
            <a:ext cx="6776156" cy="295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16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908756" y="277416"/>
            <a:ext cx="1067364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Use of Access Matrix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193867" cy="4530329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If a process in Domain </a:t>
            </a:r>
            <a:r>
              <a:rPr lang="en-US" i="1"/>
              <a:t>D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tries to do </a:t>
            </a:r>
            <a:r>
              <a:rPr lang="ja-JP" altLang="en-US"/>
              <a:t>“</a:t>
            </a:r>
            <a:r>
              <a:rPr lang="en-US" altLang="ja-JP"/>
              <a:t>op</a:t>
            </a:r>
            <a:r>
              <a:rPr lang="ja-JP" altLang="en-US"/>
              <a:t>”</a:t>
            </a:r>
            <a:r>
              <a:rPr lang="en-US" altLang="ja-JP"/>
              <a:t> on object</a:t>
            </a:r>
            <a:r>
              <a:rPr lang="en-US" altLang="ja-JP" i="1"/>
              <a:t> </a:t>
            </a:r>
            <a:r>
              <a:rPr lang="en-US" altLang="ja-JP" i="1" err="1"/>
              <a:t>O</a:t>
            </a:r>
            <a:r>
              <a:rPr lang="en-US" altLang="ja-JP" i="1" baseline="-25000" err="1"/>
              <a:t>j</a:t>
            </a:r>
            <a:r>
              <a:rPr lang="en-US" altLang="ja-JP"/>
              <a:t>, then </a:t>
            </a:r>
            <a:r>
              <a:rPr lang="ja-JP" altLang="en-US"/>
              <a:t>“</a:t>
            </a:r>
            <a:r>
              <a:rPr lang="en-US" altLang="ja-JP"/>
              <a:t>op</a:t>
            </a:r>
            <a:r>
              <a:rPr lang="ja-JP" altLang="en-US"/>
              <a:t>”</a:t>
            </a:r>
            <a:r>
              <a:rPr lang="en-US" altLang="ja-JP"/>
              <a:t> must be in the access matrix</a:t>
            </a:r>
          </a:p>
          <a:p>
            <a:endParaRPr lang="en-US"/>
          </a:p>
          <a:p>
            <a:r>
              <a:rPr lang="en-US"/>
              <a:t>User who creates object can define access column for that object</a:t>
            </a:r>
            <a:br>
              <a:rPr lang="en-US"/>
            </a:br>
            <a:endParaRPr lang="en-US"/>
          </a:p>
          <a:p>
            <a:r>
              <a:rPr lang="en-US"/>
              <a:t>Can be expanded to dynamic protection</a:t>
            </a:r>
          </a:p>
          <a:p>
            <a:pPr lvl="1"/>
            <a:r>
              <a:rPr lang="en-US"/>
              <a:t>Operations to add, delete access rights</a:t>
            </a:r>
          </a:p>
          <a:p>
            <a:pPr lvl="1"/>
            <a:r>
              <a:rPr lang="en-US" b="1"/>
              <a:t>Special access rights</a:t>
            </a:r>
            <a:r>
              <a:rPr lang="en-US"/>
              <a:t>:</a:t>
            </a:r>
          </a:p>
          <a:p>
            <a:pPr lvl="2"/>
            <a:r>
              <a:rPr lang="en-US" i="1"/>
              <a:t>owner of </a:t>
            </a:r>
            <a:r>
              <a:rPr lang="en-US" i="1" err="1"/>
              <a:t>O</a:t>
            </a:r>
            <a:r>
              <a:rPr lang="en-US" i="1" baseline="-25000" err="1"/>
              <a:t>i</a:t>
            </a:r>
            <a:endParaRPr lang="en-US" i="1"/>
          </a:p>
          <a:p>
            <a:pPr lvl="2"/>
            <a:r>
              <a:rPr lang="en-US" i="1"/>
              <a:t>copy op from </a:t>
            </a:r>
            <a:r>
              <a:rPr lang="en-US" i="1" err="1"/>
              <a:t>O</a:t>
            </a:r>
            <a:r>
              <a:rPr lang="en-US" i="1" baseline="-25000" err="1"/>
              <a:t>i</a:t>
            </a:r>
            <a:r>
              <a:rPr lang="en-US" i="1"/>
              <a:t> to </a:t>
            </a:r>
            <a:r>
              <a:rPr lang="en-US" i="1" err="1"/>
              <a:t>O</a:t>
            </a:r>
            <a:r>
              <a:rPr lang="en-US" i="1" baseline="-25000" err="1"/>
              <a:t>j</a:t>
            </a:r>
            <a:r>
              <a:rPr lang="en-US" i="1" baseline="-25000"/>
              <a:t> </a:t>
            </a:r>
            <a:r>
              <a:rPr lang="en-US" i="1"/>
              <a:t>(denoted by </a:t>
            </a:r>
            <a:r>
              <a:rPr lang="ja-JP" altLang="en-US" i="1"/>
              <a:t>“</a:t>
            </a:r>
            <a:r>
              <a:rPr lang="en-US" altLang="ja-JP" i="1"/>
              <a:t>*</a:t>
            </a:r>
            <a:r>
              <a:rPr lang="ja-JP" altLang="en-US" i="1"/>
              <a:t>”</a:t>
            </a:r>
            <a:r>
              <a:rPr lang="en-US" altLang="ja-JP" i="1"/>
              <a:t>)</a:t>
            </a:r>
          </a:p>
          <a:p>
            <a:pPr lvl="2"/>
            <a:r>
              <a:rPr lang="en-US" i="1"/>
              <a:t>control – D</a:t>
            </a:r>
            <a:r>
              <a:rPr lang="en-US" i="1" baseline="-25000"/>
              <a:t>i</a:t>
            </a:r>
            <a:r>
              <a:rPr lang="en-US" i="1"/>
              <a:t> can modify </a:t>
            </a:r>
            <a:r>
              <a:rPr lang="en-US" i="1" err="1"/>
              <a:t>D</a:t>
            </a:r>
            <a:r>
              <a:rPr lang="en-US" i="1" baseline="-25000" err="1"/>
              <a:t>j</a:t>
            </a:r>
            <a:r>
              <a:rPr lang="en-US" i="1"/>
              <a:t> access rights</a:t>
            </a:r>
          </a:p>
          <a:p>
            <a:pPr lvl="2"/>
            <a:r>
              <a:rPr lang="en-US" i="1"/>
              <a:t>transfer – switch from domain D</a:t>
            </a:r>
            <a:r>
              <a:rPr lang="en-US" i="1" baseline="-25000"/>
              <a:t>i</a:t>
            </a:r>
            <a:r>
              <a:rPr lang="en-US" i="1"/>
              <a:t> to </a:t>
            </a:r>
            <a:r>
              <a:rPr lang="en-US" i="1" err="1"/>
              <a:t>D</a:t>
            </a:r>
            <a:r>
              <a:rPr lang="en-US" i="1" baseline="-25000" err="1"/>
              <a:t>j</a:t>
            </a:r>
            <a:endParaRPr lang="en-US" i="1" baseline="-25000"/>
          </a:p>
          <a:p>
            <a:pPr lvl="2"/>
            <a:endParaRPr lang="en-US" i="1" baseline="-25000"/>
          </a:p>
          <a:p>
            <a:pPr lvl="2"/>
            <a:endParaRPr lang="en-US" i="1" baseline="-25000"/>
          </a:p>
          <a:p>
            <a:pPr lvl="1"/>
            <a:r>
              <a:rPr lang="en-US" i="1"/>
              <a:t>Copy </a:t>
            </a:r>
            <a:r>
              <a:rPr lang="en-US"/>
              <a:t>and </a:t>
            </a:r>
            <a:r>
              <a:rPr lang="en-US" i="1"/>
              <a:t>Owner </a:t>
            </a:r>
            <a:r>
              <a:rPr lang="en-US"/>
              <a:t>applicable to an object</a:t>
            </a:r>
          </a:p>
          <a:p>
            <a:pPr lvl="1"/>
            <a:r>
              <a:rPr lang="en-US" i="1"/>
              <a:t>Control </a:t>
            </a:r>
            <a:r>
              <a:rPr lang="en-US"/>
              <a:t>applicable to domain object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17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Písanie rukou 1">
                <a:extLst>
                  <a:ext uri="{FF2B5EF4-FFF2-40B4-BE49-F238E27FC236}">
                    <a16:creationId xmlns:a16="http://schemas.microsoft.com/office/drawing/2014/main" id="{1F9E436E-B95C-383F-61F4-0C64C74DC5AF}"/>
                  </a:ext>
                </a:extLst>
              </p14:cNvPr>
              <p14:cNvContentPartPr/>
              <p14:nvPr/>
            </p14:nvContentPartPr>
            <p14:xfrm>
              <a:off x="1452343" y="2385284"/>
              <a:ext cx="7894080" cy="151200"/>
            </p14:xfrm>
          </p:contentPart>
        </mc:Choice>
        <mc:Fallback>
          <p:pic>
            <p:nvPicPr>
              <p:cNvPr id="2" name="Písanie rukou 1">
                <a:extLst>
                  <a:ext uri="{FF2B5EF4-FFF2-40B4-BE49-F238E27FC236}">
                    <a16:creationId xmlns:a16="http://schemas.microsoft.com/office/drawing/2014/main" id="{1F9E436E-B95C-383F-61F4-0C64C74DC5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8343" y="2277541"/>
                <a:ext cx="8001720" cy="36632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1168400" y="277416"/>
            <a:ext cx="104140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Use of Access Matrix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337800" cy="4530329"/>
          </a:xfrm>
        </p:spPr>
        <p:txBody>
          <a:bodyPr>
            <a:normAutofit fontScale="92500" lnSpcReduction="20000"/>
          </a:bodyPr>
          <a:lstStyle/>
          <a:p>
            <a:r>
              <a:rPr lang="en-US" b="1">
                <a:solidFill>
                  <a:srgbClr val="3366FF"/>
                </a:solidFill>
              </a:rPr>
              <a:t>Access matrix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design separates mechanism from policy</a:t>
            </a:r>
          </a:p>
          <a:p>
            <a:pPr lvl="1"/>
            <a:r>
              <a:rPr lang="en-US"/>
              <a:t>Mechanism </a:t>
            </a:r>
          </a:p>
          <a:p>
            <a:pPr lvl="2"/>
            <a:r>
              <a:rPr lang="en-US"/>
              <a:t>Operating system provides access-matrix + rules</a:t>
            </a:r>
          </a:p>
          <a:p>
            <a:pPr lvl="2"/>
            <a:r>
              <a:rPr lang="en-US"/>
              <a:t>If ensures that the matrix is only manipulated by authorized agents and that rules are strictly enforced</a:t>
            </a:r>
          </a:p>
          <a:p>
            <a:pPr lvl="1"/>
            <a:r>
              <a:rPr lang="en-US"/>
              <a:t>Policy</a:t>
            </a:r>
          </a:p>
          <a:p>
            <a:pPr lvl="2"/>
            <a:r>
              <a:rPr lang="en-US"/>
              <a:t>User dictates policy</a:t>
            </a:r>
          </a:p>
          <a:p>
            <a:pPr lvl="2"/>
            <a:r>
              <a:rPr lang="en-US"/>
              <a:t>Who can access what object and in what mode</a:t>
            </a:r>
          </a:p>
          <a:p>
            <a:pPr lvl="2"/>
            <a:endParaRPr lang="en-US"/>
          </a:p>
          <a:p>
            <a:r>
              <a:rPr lang="en-US"/>
              <a:t>But doesn't</a:t>
            </a:r>
            <a:r>
              <a:rPr lang="en-US" altLang="ja-JP"/>
              <a:t> solve the general confinement problem</a:t>
            </a:r>
            <a:endParaRPr lang="sk-SK" altLang="ja-JP"/>
          </a:p>
          <a:p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problem</a:t>
            </a:r>
            <a:r>
              <a:rPr lang="sk-SK"/>
              <a:t> </a:t>
            </a:r>
            <a:r>
              <a:rPr lang="sk-SK" err="1"/>
              <a:t>of</a:t>
            </a:r>
            <a:r>
              <a:rPr lang="sk-SK"/>
              <a:t> </a:t>
            </a:r>
            <a:r>
              <a:rPr lang="en-US"/>
              <a:t>guaranteeing that no information initially held in an object can migrate outside</a:t>
            </a:r>
            <a:r>
              <a:rPr lang="sk-SK"/>
              <a:t> </a:t>
            </a:r>
            <a:r>
              <a:rPr lang="en-US"/>
              <a:t>of its execution environment is called the </a:t>
            </a:r>
            <a:r>
              <a:rPr lang="en-US" b="1"/>
              <a:t>confinement problem </a:t>
            </a:r>
            <a:r>
              <a:rPr lang="en-US"/>
              <a:t>(problem </a:t>
            </a:r>
            <a:r>
              <a:rPr lang="en-US" err="1"/>
              <a:t>obmedzenia</a:t>
            </a:r>
            <a:r>
              <a:rPr lang="en-US"/>
              <a:t>).</a:t>
            </a:r>
          </a:p>
          <a:p>
            <a:pPr lvl="1"/>
            <a:r>
              <a:rPr lang="en-US" altLang="ja-JP"/>
              <a:t>Isolation, </a:t>
            </a:r>
            <a:r>
              <a:rPr lang="en-US" altLang="ja-JP" err="1"/>
              <a:t>sanboxing</a:t>
            </a:r>
            <a:endParaRPr lang="en-US" altLang="ja-JP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18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1329267" y="47625"/>
            <a:ext cx="10329333" cy="83701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300"/>
              <a:t>Access Matrix of Figure A with Domains as Objects</a:t>
            </a:r>
          </a:p>
        </p:txBody>
      </p:sp>
      <p:pic>
        <p:nvPicPr>
          <p:cNvPr id="28674" name="Picture 6" descr="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501" y="1437085"/>
            <a:ext cx="10795000" cy="336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19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Chapter 14: Protection</a:t>
            </a:r>
            <a:endParaRPr lang="en-US" b="0"/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790" y="1285875"/>
            <a:ext cx="9801578" cy="4482704"/>
          </a:xfrm>
        </p:spPr>
        <p:txBody>
          <a:bodyPr>
            <a:normAutofit lnSpcReduction="10000"/>
          </a:bodyPr>
          <a:lstStyle/>
          <a:p>
            <a:r>
              <a:rPr lang="en-US"/>
              <a:t>Goals of Protection </a:t>
            </a:r>
          </a:p>
          <a:p>
            <a:r>
              <a:rPr lang="en-US"/>
              <a:t>Principles of Protection</a:t>
            </a:r>
          </a:p>
          <a:p>
            <a:r>
              <a:rPr lang="en-US"/>
              <a:t>Domain of Protection </a:t>
            </a:r>
          </a:p>
          <a:p>
            <a:r>
              <a:rPr lang="en-US"/>
              <a:t>Access Matrix </a:t>
            </a:r>
          </a:p>
          <a:p>
            <a:r>
              <a:rPr lang="en-US"/>
              <a:t>Implementation of Access Matrix </a:t>
            </a:r>
          </a:p>
          <a:p>
            <a:r>
              <a:rPr lang="en-US"/>
              <a:t>Access Control</a:t>
            </a:r>
          </a:p>
          <a:p>
            <a:r>
              <a:rPr lang="en-US"/>
              <a:t>Revocation of Access Rights </a:t>
            </a:r>
          </a:p>
          <a:p>
            <a:r>
              <a:rPr lang="en-US"/>
              <a:t>Capability-Based Systems </a:t>
            </a:r>
          </a:p>
          <a:p>
            <a:r>
              <a:rPr lang="en-US"/>
              <a:t>Language-Based Protection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277416"/>
            <a:ext cx="103378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Access Matrix with </a:t>
            </a:r>
            <a:r>
              <a:rPr lang="en-US" i="1"/>
              <a:t>Copy</a:t>
            </a:r>
            <a:r>
              <a:rPr lang="en-US"/>
              <a:t> Rights</a:t>
            </a:r>
          </a:p>
        </p:txBody>
      </p:sp>
      <p:pic>
        <p:nvPicPr>
          <p:cNvPr id="307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6323" y="1051323"/>
            <a:ext cx="6400800" cy="505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20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cxnSp>
        <p:nvCxnSpPr>
          <p:cNvPr id="29" name="Rovná spojovacia šípka 28"/>
          <p:cNvCxnSpPr/>
          <p:nvPr/>
        </p:nvCxnSpPr>
        <p:spPr>
          <a:xfrm>
            <a:off x="7135586" y="2367643"/>
            <a:ext cx="0" cy="31350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lokTextu 29"/>
          <p:cNvSpPr txBox="1"/>
          <p:nvPr/>
        </p:nvSpPr>
        <p:spPr>
          <a:xfrm>
            <a:off x="9167649" y="1079938"/>
            <a:ext cx="2916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ability to copy an access right from one domain (or row) of the access</a:t>
            </a:r>
          </a:p>
          <a:p>
            <a:r>
              <a:rPr lang="en-US"/>
              <a:t>matrix to another is denoted by an asterisk (*) appended to the access right.</a:t>
            </a:r>
            <a:endParaRPr lang="sk-SK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1206501" y="277416"/>
            <a:ext cx="103759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Access Matrix With </a:t>
            </a:r>
            <a:r>
              <a:rPr lang="en-US" i="1"/>
              <a:t>Owner</a:t>
            </a:r>
            <a:r>
              <a:rPr lang="en-US"/>
              <a:t> Rights</a:t>
            </a:r>
          </a:p>
        </p:txBody>
      </p:sp>
      <p:pic>
        <p:nvPicPr>
          <p:cNvPr id="32770" name="Picture 5" descr="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1032273"/>
            <a:ext cx="5689600" cy="5530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Ovál 5"/>
          <p:cNvSpPr/>
          <p:nvPr/>
        </p:nvSpPr>
        <p:spPr>
          <a:xfrm>
            <a:off x="4910959" y="1686910"/>
            <a:ext cx="788276" cy="3153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8" name="Rovná spojovacia šípka 7"/>
          <p:cNvCxnSpPr/>
          <p:nvPr/>
        </p:nvCxnSpPr>
        <p:spPr>
          <a:xfrm>
            <a:off x="5849007" y="1860331"/>
            <a:ext cx="15765" cy="4099035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kTextu 8"/>
          <p:cNvSpPr txBox="1"/>
          <p:nvPr/>
        </p:nvSpPr>
        <p:spPr>
          <a:xfrm>
            <a:off x="9199179" y="1174531"/>
            <a:ext cx="2703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err="1"/>
              <a:t>domain</a:t>
            </a:r>
            <a:r>
              <a:rPr lang="sk-SK"/>
              <a:t> </a:t>
            </a:r>
            <a:r>
              <a:rPr lang="sk-SK" i="1"/>
              <a:t>D1</a:t>
            </a:r>
          </a:p>
          <a:p>
            <a:r>
              <a:rPr lang="en-US"/>
              <a:t>is the owner of </a:t>
            </a:r>
            <a:r>
              <a:rPr lang="en-US" i="1"/>
              <a:t>F1 and thus can add and delete any valid right in column F1.</a:t>
            </a:r>
            <a:endParaRPr lang="sk-SK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Písanie rukou 6">
                <a:extLst>
                  <a:ext uri="{FF2B5EF4-FFF2-40B4-BE49-F238E27FC236}">
                    <a16:creationId xmlns:a16="http://schemas.microsoft.com/office/drawing/2014/main" id="{207E4397-FEA2-1DD4-4B8A-2356EE617478}"/>
                  </a:ext>
                </a:extLst>
              </p14:cNvPr>
              <p14:cNvContentPartPr/>
              <p14:nvPr/>
            </p14:nvContentPartPr>
            <p14:xfrm>
              <a:off x="5114983" y="2158844"/>
              <a:ext cx="302040" cy="553680"/>
            </p14:xfrm>
          </p:contentPart>
        </mc:Choice>
        <mc:Fallback>
          <p:pic>
            <p:nvPicPr>
              <p:cNvPr id="7" name="Písanie rukou 6">
                <a:extLst>
                  <a:ext uri="{FF2B5EF4-FFF2-40B4-BE49-F238E27FC236}">
                    <a16:creationId xmlns:a16="http://schemas.microsoft.com/office/drawing/2014/main" id="{207E4397-FEA2-1DD4-4B8A-2356EE6174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9503" y="2143364"/>
                <a:ext cx="3326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Písanie rukou 11">
                <a:extLst>
                  <a:ext uri="{FF2B5EF4-FFF2-40B4-BE49-F238E27FC236}">
                    <a16:creationId xmlns:a16="http://schemas.microsoft.com/office/drawing/2014/main" id="{1C46B478-FC3E-3A8B-281E-A931CD7FB1A3}"/>
                  </a:ext>
                </a:extLst>
              </p14:cNvPr>
              <p14:cNvContentPartPr/>
              <p14:nvPr/>
            </p14:nvContentPartPr>
            <p14:xfrm>
              <a:off x="4706383" y="2743484"/>
              <a:ext cx="214560" cy="478440"/>
            </p14:xfrm>
          </p:contentPart>
        </mc:Choice>
        <mc:Fallback>
          <p:pic>
            <p:nvPicPr>
              <p:cNvPr id="12" name="Písanie rukou 11">
                <a:extLst>
                  <a:ext uri="{FF2B5EF4-FFF2-40B4-BE49-F238E27FC236}">
                    <a16:creationId xmlns:a16="http://schemas.microsoft.com/office/drawing/2014/main" id="{1C46B478-FC3E-3A8B-281E-A931CD7FB1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0903" y="2727992"/>
                <a:ext cx="245160" cy="509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Písanie rukou 17">
                <a:extLst>
                  <a:ext uri="{FF2B5EF4-FFF2-40B4-BE49-F238E27FC236}">
                    <a16:creationId xmlns:a16="http://schemas.microsoft.com/office/drawing/2014/main" id="{5EADC3E8-2D39-BB6B-D9F9-58683F4118F3}"/>
                  </a:ext>
                </a:extLst>
              </p14:cNvPr>
              <p14:cNvContentPartPr/>
              <p14:nvPr/>
            </p14:nvContentPartPr>
            <p14:xfrm>
              <a:off x="4725103" y="5007164"/>
              <a:ext cx="384120" cy="470520"/>
            </p14:xfrm>
          </p:contentPart>
        </mc:Choice>
        <mc:Fallback>
          <p:pic>
            <p:nvPicPr>
              <p:cNvPr id="18" name="Písanie rukou 17">
                <a:extLst>
                  <a:ext uri="{FF2B5EF4-FFF2-40B4-BE49-F238E27FC236}">
                    <a16:creationId xmlns:a16="http://schemas.microsoft.com/office/drawing/2014/main" id="{5EADC3E8-2D39-BB6B-D9F9-58683F4118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9608" y="4991684"/>
                <a:ext cx="414749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Písanie rukou 18">
                <a:extLst>
                  <a:ext uri="{FF2B5EF4-FFF2-40B4-BE49-F238E27FC236}">
                    <a16:creationId xmlns:a16="http://schemas.microsoft.com/office/drawing/2014/main" id="{15738381-4D32-24CB-B59F-14B80113FC59}"/>
                  </a:ext>
                </a:extLst>
              </p14:cNvPr>
              <p14:cNvContentPartPr/>
              <p14:nvPr/>
            </p14:nvContentPartPr>
            <p14:xfrm>
              <a:off x="4788103" y="5799164"/>
              <a:ext cx="364680" cy="282600"/>
            </p14:xfrm>
          </p:contentPart>
        </mc:Choice>
        <mc:Fallback>
          <p:pic>
            <p:nvPicPr>
              <p:cNvPr id="19" name="Písanie rukou 18">
                <a:extLst>
                  <a:ext uri="{FF2B5EF4-FFF2-40B4-BE49-F238E27FC236}">
                    <a16:creationId xmlns:a16="http://schemas.microsoft.com/office/drawing/2014/main" id="{15738381-4D32-24CB-B59F-14B80113FC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2638" y="5783684"/>
                <a:ext cx="39525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Písanie rukou 21">
                <a:extLst>
                  <a:ext uri="{FF2B5EF4-FFF2-40B4-BE49-F238E27FC236}">
                    <a16:creationId xmlns:a16="http://schemas.microsoft.com/office/drawing/2014/main" id="{3785301A-060E-AEA8-1874-374169890F49}"/>
                  </a:ext>
                </a:extLst>
              </p14:cNvPr>
              <p14:cNvContentPartPr/>
              <p14:nvPr/>
            </p14:nvContentPartPr>
            <p14:xfrm>
              <a:off x="4718983" y="1831964"/>
              <a:ext cx="245520" cy="226080"/>
            </p14:xfrm>
          </p:contentPart>
        </mc:Choice>
        <mc:Fallback>
          <p:pic>
            <p:nvPicPr>
              <p:cNvPr id="22" name="Písanie rukou 21">
                <a:extLst>
                  <a:ext uri="{FF2B5EF4-FFF2-40B4-BE49-F238E27FC236}">
                    <a16:creationId xmlns:a16="http://schemas.microsoft.com/office/drawing/2014/main" id="{3785301A-060E-AEA8-1874-374169890F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03503" y="1816459"/>
                <a:ext cx="276120" cy="25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Písanie rukou 24">
                <a:extLst>
                  <a:ext uri="{FF2B5EF4-FFF2-40B4-BE49-F238E27FC236}">
                    <a16:creationId xmlns:a16="http://schemas.microsoft.com/office/drawing/2014/main" id="{52CFEA71-9229-5C2B-942C-53832AADC056}"/>
                  </a:ext>
                </a:extLst>
              </p14:cNvPr>
              <p14:cNvContentPartPr/>
              <p14:nvPr/>
            </p14:nvContentPartPr>
            <p14:xfrm>
              <a:off x="4643383" y="4655084"/>
              <a:ext cx="239400" cy="283320"/>
            </p14:xfrm>
          </p:contentPart>
        </mc:Choice>
        <mc:Fallback>
          <p:pic>
            <p:nvPicPr>
              <p:cNvPr id="25" name="Písanie rukou 24">
                <a:extLst>
                  <a:ext uri="{FF2B5EF4-FFF2-40B4-BE49-F238E27FC236}">
                    <a16:creationId xmlns:a16="http://schemas.microsoft.com/office/drawing/2014/main" id="{52CFEA71-9229-5C2B-942C-53832AADC0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27880" y="4639604"/>
                <a:ext cx="270046" cy="31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1128889" y="277416"/>
            <a:ext cx="10453511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Modified Access Matrix of Figure B</a:t>
            </a:r>
          </a:p>
        </p:txBody>
      </p:sp>
      <p:pic>
        <p:nvPicPr>
          <p:cNvPr id="348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222" y="1491854"/>
            <a:ext cx="11053234" cy="3526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22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2" name="Obdĺžnik 1">
            <a:extLst>
              <a:ext uri="{FF2B5EF4-FFF2-40B4-BE49-F238E27FC236}">
                <a16:creationId xmlns:a16="http://schemas.microsoft.com/office/drawing/2014/main" id="{115F8CA4-97A0-3343-84E5-A119FDCB11CA}"/>
              </a:ext>
            </a:extLst>
          </p:cNvPr>
          <p:cNvSpPr/>
          <p:nvPr/>
        </p:nvSpPr>
        <p:spPr>
          <a:xfrm>
            <a:off x="990599" y="5194995"/>
            <a:ext cx="10159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err="1">
                <a:solidFill>
                  <a:srgbClr val="2F2A2B"/>
                </a:solidFill>
                <a:latin typeface="Helvetica" pitchFamily="2" charset="0"/>
              </a:rPr>
              <a:t>control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</a:t>
            </a:r>
            <a:r>
              <a:rPr lang="sk-SK" err="1">
                <a:solidFill>
                  <a:srgbClr val="2F2A2B"/>
                </a:solidFill>
                <a:latin typeface="Helvetica" pitchFamily="2" charset="0"/>
              </a:rPr>
              <a:t>right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in </a:t>
            </a:r>
            <a:r>
              <a:rPr lang="sk-SK" err="1">
                <a:solidFill>
                  <a:srgbClr val="2F2A2B"/>
                </a:solidFill>
                <a:latin typeface="Helvetica" pitchFamily="2" charset="0"/>
              </a:rPr>
              <a:t>access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(</a:t>
            </a:r>
            <a:r>
              <a:rPr lang="sk-SK" b="1">
                <a:solidFill>
                  <a:srgbClr val="2F2A2B"/>
                </a:solidFill>
                <a:latin typeface="Helvetica" pitchFamily="2" charset="0"/>
              </a:rPr>
              <a:t>D</a:t>
            </a:r>
            <a:r>
              <a:rPr lang="sk-SK" baseline="-25000">
                <a:solidFill>
                  <a:srgbClr val="2F2A2B"/>
                </a:solidFill>
                <a:latin typeface="Helvetica" pitchFamily="2" charset="0"/>
              </a:rPr>
              <a:t>2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, </a:t>
            </a:r>
            <a:r>
              <a:rPr lang="sk-SK" b="1">
                <a:solidFill>
                  <a:srgbClr val="2F2A2B"/>
                </a:solidFill>
                <a:latin typeface="Helvetica" pitchFamily="2" charset="0"/>
              </a:rPr>
              <a:t>D</a:t>
            </a:r>
            <a:r>
              <a:rPr lang="sk-SK" baseline="-25000">
                <a:solidFill>
                  <a:srgbClr val="2F2A2B"/>
                </a:solidFill>
                <a:latin typeface="Helvetica" pitchFamily="2" charset="0"/>
              </a:rPr>
              <a:t>4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) - </a:t>
            </a:r>
            <a:r>
              <a:rPr lang="sk-SK" err="1">
                <a:solidFill>
                  <a:srgbClr val="2F2A2B"/>
                </a:solidFill>
                <a:latin typeface="Helvetica" pitchFamily="2" charset="0"/>
              </a:rPr>
              <a:t>process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</a:t>
            </a:r>
            <a:r>
              <a:rPr lang="sk-SK" err="1">
                <a:solidFill>
                  <a:srgbClr val="2F2A2B"/>
                </a:solidFill>
                <a:latin typeface="Helvetica" pitchFamily="2" charset="0"/>
              </a:rPr>
              <a:t>executing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in </a:t>
            </a:r>
            <a:r>
              <a:rPr lang="sk-SK" err="1">
                <a:solidFill>
                  <a:srgbClr val="2F2A2B"/>
                </a:solidFill>
                <a:latin typeface="Helvetica" pitchFamily="2" charset="0"/>
              </a:rPr>
              <a:t>domain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</a:t>
            </a:r>
            <a:r>
              <a:rPr lang="sk-SK" b="1">
                <a:solidFill>
                  <a:srgbClr val="2F2A2B"/>
                </a:solidFill>
                <a:latin typeface="Helvetica" pitchFamily="2" charset="0"/>
              </a:rPr>
              <a:t>D</a:t>
            </a:r>
            <a:r>
              <a:rPr lang="sk-SK" baseline="-25000">
                <a:solidFill>
                  <a:srgbClr val="2F2A2B"/>
                </a:solidFill>
                <a:latin typeface="Helvetica" pitchFamily="2" charset="0"/>
              </a:rPr>
              <a:t>2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</a:t>
            </a:r>
            <a:r>
              <a:rPr lang="sk-SK" err="1">
                <a:solidFill>
                  <a:srgbClr val="2F2A2B"/>
                </a:solidFill>
                <a:latin typeface="Helvetica" pitchFamily="2" charset="0"/>
              </a:rPr>
              <a:t>can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</a:t>
            </a:r>
            <a:r>
              <a:rPr lang="sk-SK" err="1">
                <a:solidFill>
                  <a:srgbClr val="2F2A2B"/>
                </a:solidFill>
                <a:latin typeface="Helvetica" pitchFamily="2" charset="0"/>
              </a:rPr>
              <a:t>modify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</a:t>
            </a:r>
            <a:r>
              <a:rPr lang="sk-SK" err="1">
                <a:solidFill>
                  <a:srgbClr val="2F2A2B"/>
                </a:solidFill>
                <a:latin typeface="Helvetica" pitchFamily="2" charset="0"/>
              </a:rPr>
              <a:t>domain</a:t>
            </a:r>
            <a:r>
              <a:rPr lang="sk-SK">
                <a:solidFill>
                  <a:srgbClr val="2F2A2B"/>
                </a:solidFill>
                <a:latin typeface="Helvetica" pitchFamily="2" charset="0"/>
              </a:rPr>
              <a:t> </a:t>
            </a:r>
            <a:r>
              <a:rPr lang="sk-SK" b="1">
                <a:solidFill>
                  <a:srgbClr val="2F2A2B"/>
                </a:solidFill>
                <a:latin typeface="Helvetica" pitchFamily="2" charset="0"/>
              </a:rPr>
              <a:t>D</a:t>
            </a:r>
            <a:r>
              <a:rPr lang="sk-SK" baseline="-25000">
                <a:solidFill>
                  <a:srgbClr val="2F2A2B"/>
                </a:solidFill>
                <a:latin typeface="Helvetica" pitchFamily="2" charset="0"/>
              </a:rPr>
              <a:t>4</a:t>
            </a:r>
            <a:endParaRPr lang="sk-SK" baseline="-25000">
              <a:solidFill>
                <a:srgbClr val="2F2A2B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7416"/>
            <a:ext cx="103632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Implementation of Access Matrix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2200" y="1246585"/>
            <a:ext cx="9781822" cy="3850481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3259536" algn="l"/>
              </a:tabLst>
            </a:pPr>
            <a:r>
              <a:rPr lang="en-US"/>
              <a:t>Generally, a sparse matrix</a:t>
            </a:r>
          </a:p>
          <a:p>
            <a:pPr>
              <a:tabLst>
                <a:tab pos="3259536" algn="l"/>
              </a:tabLst>
            </a:pPr>
            <a:endParaRPr lang="en-US"/>
          </a:p>
          <a:p>
            <a:pPr>
              <a:tabLst>
                <a:tab pos="3259536" algn="l"/>
              </a:tabLst>
            </a:pPr>
            <a:r>
              <a:rPr lang="en-US"/>
              <a:t>Option 1 – Global table</a:t>
            </a:r>
          </a:p>
          <a:p>
            <a:pPr lvl="1">
              <a:tabLst>
                <a:tab pos="3259536" algn="l"/>
              </a:tabLst>
            </a:pPr>
            <a:r>
              <a:rPr lang="en-US"/>
              <a:t>Store ordered triples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&lt;domain, object, rights-set&gt; </a:t>
            </a:r>
            <a:r>
              <a:rPr lang="en-US"/>
              <a:t>in table</a:t>
            </a:r>
          </a:p>
          <a:p>
            <a:pPr lvl="1">
              <a:tabLst>
                <a:tab pos="3259536" algn="l"/>
              </a:tabLst>
            </a:pPr>
            <a:r>
              <a:rPr lang="en-US"/>
              <a:t>A requested operation M on object </a:t>
            </a:r>
            <a:r>
              <a:rPr lang="en-US" i="1" err="1"/>
              <a:t>O</a:t>
            </a:r>
            <a:r>
              <a:rPr lang="en-US" i="1" baseline="-25000" err="1"/>
              <a:t>j</a:t>
            </a:r>
            <a:r>
              <a:rPr lang="en-US"/>
              <a:t> within domain </a:t>
            </a:r>
            <a:r>
              <a:rPr lang="en-US" i="1"/>
              <a:t>D</a:t>
            </a:r>
            <a:r>
              <a:rPr lang="en-US" i="1" baseline="-25000"/>
              <a:t>i</a:t>
            </a:r>
            <a:r>
              <a:rPr lang="en-US"/>
              <a:t> -&gt; search table for </a:t>
            </a:r>
            <a:r>
              <a:rPr lang="en-US" i="1"/>
              <a:t>&lt; D</a:t>
            </a:r>
            <a:r>
              <a:rPr lang="en-US" i="1" baseline="-25000"/>
              <a:t>i</a:t>
            </a:r>
            <a:r>
              <a:rPr lang="en-US" i="1"/>
              <a:t>, </a:t>
            </a:r>
            <a:r>
              <a:rPr lang="en-US" i="1" err="1"/>
              <a:t>O</a:t>
            </a:r>
            <a:r>
              <a:rPr lang="en-US" i="1" baseline="-25000" err="1"/>
              <a:t>j</a:t>
            </a:r>
            <a:r>
              <a:rPr lang="en-US" i="1"/>
              <a:t>, </a:t>
            </a:r>
            <a:r>
              <a:rPr lang="en-US" i="1" err="1"/>
              <a:t>R</a:t>
            </a:r>
            <a:r>
              <a:rPr lang="en-US" i="1" baseline="-25000" err="1"/>
              <a:t>k</a:t>
            </a:r>
            <a:r>
              <a:rPr lang="en-US" i="1"/>
              <a:t> &gt; </a:t>
            </a:r>
          </a:p>
          <a:p>
            <a:pPr lvl="2">
              <a:tabLst>
                <a:tab pos="3259536" algn="l"/>
              </a:tabLst>
            </a:pPr>
            <a:r>
              <a:rPr lang="en-US"/>
              <a:t>with M ∈ </a:t>
            </a:r>
            <a:r>
              <a:rPr lang="en-US" err="1"/>
              <a:t>R</a:t>
            </a:r>
            <a:r>
              <a:rPr lang="en-US" baseline="-25000" err="1"/>
              <a:t>k</a:t>
            </a:r>
            <a:endParaRPr lang="en-US" baseline="-25000"/>
          </a:p>
          <a:p>
            <a:pPr lvl="1">
              <a:tabLst>
                <a:tab pos="3259536" algn="l"/>
              </a:tabLst>
            </a:pPr>
            <a:r>
              <a:rPr lang="en-US"/>
              <a:t>But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table could be large </a:t>
            </a:r>
            <a:r>
              <a:rPr lang="en-US"/>
              <a:t>-&gt; won</a:t>
            </a:r>
            <a:r>
              <a:rPr lang="ja-JP" altLang="en-US"/>
              <a:t>’</a:t>
            </a:r>
            <a:r>
              <a:rPr lang="en-US" altLang="ja-JP"/>
              <a:t>t fit in main memory</a:t>
            </a:r>
          </a:p>
          <a:p>
            <a:pPr lvl="1">
              <a:tabLst>
                <a:tab pos="3259536" algn="l"/>
              </a:tabLst>
            </a:pPr>
            <a:r>
              <a:rPr lang="en-US"/>
              <a:t>Difficult to group objects (consider an object that all domains can read)</a:t>
            </a:r>
          </a:p>
          <a:p>
            <a:pPr lvl="1">
              <a:tabLst>
                <a:tab pos="3259536" algn="l"/>
              </a:tabLst>
            </a:pPr>
            <a:endParaRPr lang="en-US"/>
          </a:p>
          <a:p>
            <a:pPr>
              <a:tabLst>
                <a:tab pos="3259536" algn="l"/>
              </a:tabLst>
            </a:pPr>
            <a:r>
              <a:rPr lang="en-US"/>
              <a:t>Option 2 – Access lists for objects</a:t>
            </a:r>
          </a:p>
          <a:p>
            <a:pPr lvl="1">
              <a:tabLst>
                <a:tab pos="3259536" algn="l"/>
              </a:tabLst>
            </a:pPr>
            <a:r>
              <a:rPr lang="en-US"/>
              <a:t>Each column implemented as an access list for one object</a:t>
            </a:r>
          </a:p>
          <a:p>
            <a:pPr lvl="1">
              <a:tabLst>
                <a:tab pos="3259536" algn="l"/>
              </a:tabLst>
            </a:pPr>
            <a:r>
              <a:rPr lang="en-US"/>
              <a:t>Resulting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per-object list </a:t>
            </a:r>
            <a:r>
              <a:rPr lang="en-US"/>
              <a:t>consists of ordered pairs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&lt;domain, rights-set&gt; </a:t>
            </a:r>
            <a:r>
              <a:rPr lang="en-US"/>
              <a:t>defining all domains with non-empty set of access rights for the object</a:t>
            </a:r>
          </a:p>
          <a:p>
            <a:pPr lvl="1">
              <a:tabLst>
                <a:tab pos="3259536" algn="l"/>
              </a:tabLst>
            </a:pPr>
            <a:r>
              <a:rPr lang="en-US"/>
              <a:t>Easily extended to contain default set -&gt; If M ∈ default set, also allow access</a:t>
            </a:r>
          </a:p>
          <a:p>
            <a:pPr>
              <a:buNone/>
              <a:tabLst>
                <a:tab pos="3259536" algn="l"/>
              </a:tabLst>
            </a:pPr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Písanie rukou 1">
                <a:extLst>
                  <a:ext uri="{FF2B5EF4-FFF2-40B4-BE49-F238E27FC236}">
                    <a16:creationId xmlns:a16="http://schemas.microsoft.com/office/drawing/2014/main" id="{FB9DEF10-FEA9-57D6-88DE-696574196BB2}"/>
                  </a:ext>
                </a:extLst>
              </p14:cNvPr>
              <p14:cNvContentPartPr/>
              <p14:nvPr/>
            </p14:nvContentPartPr>
            <p14:xfrm>
              <a:off x="4178263" y="2969924"/>
              <a:ext cx="830160" cy="100800"/>
            </p14:xfrm>
          </p:contentPart>
        </mc:Choice>
        <mc:Fallback>
          <p:pic>
            <p:nvPicPr>
              <p:cNvPr id="2" name="Písanie rukou 1">
                <a:extLst>
                  <a:ext uri="{FF2B5EF4-FFF2-40B4-BE49-F238E27FC236}">
                    <a16:creationId xmlns:a16="http://schemas.microsoft.com/office/drawing/2014/main" id="{FB9DEF10-FEA9-57D6-88DE-696574196B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4286" y="2861924"/>
                <a:ext cx="937753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Písanie rukou 6">
                <a:extLst>
                  <a:ext uri="{FF2B5EF4-FFF2-40B4-BE49-F238E27FC236}">
                    <a16:creationId xmlns:a16="http://schemas.microsoft.com/office/drawing/2014/main" id="{8623D9F0-FB55-E6F4-7E48-8962DDD36569}"/>
                  </a:ext>
                </a:extLst>
              </p14:cNvPr>
              <p14:cNvContentPartPr/>
              <p14:nvPr/>
            </p14:nvContentPartPr>
            <p14:xfrm>
              <a:off x="927823" y="3593804"/>
              <a:ext cx="559800" cy="602640"/>
            </p14:xfrm>
          </p:contentPart>
        </mc:Choice>
        <mc:Fallback>
          <p:pic>
            <p:nvPicPr>
              <p:cNvPr id="7" name="Písanie rukou 6">
                <a:extLst>
                  <a:ext uri="{FF2B5EF4-FFF2-40B4-BE49-F238E27FC236}">
                    <a16:creationId xmlns:a16="http://schemas.microsoft.com/office/drawing/2014/main" id="{8623D9F0-FB55-E6F4-7E48-8962DDD365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2353" y="3578315"/>
                <a:ext cx="590380" cy="6332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Access Matrix (Cont.)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Option 3 – Capability list for domains</a:t>
            </a:r>
          </a:p>
          <a:p>
            <a:pPr lvl="1"/>
            <a:r>
              <a:rPr lang="en-US"/>
              <a:t>Instead of object-based, list is domain based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Capability list </a:t>
            </a:r>
            <a:r>
              <a:rPr lang="en-US"/>
              <a:t>for domain is </a:t>
            </a:r>
            <a:r>
              <a:rPr lang="en-US" u="sng"/>
              <a:t>list of objects together with operations allows on them</a:t>
            </a:r>
          </a:p>
          <a:p>
            <a:pPr lvl="1"/>
            <a:r>
              <a:rPr lang="en-US"/>
              <a:t>Object represented by its name or address, called a </a:t>
            </a:r>
            <a:r>
              <a:rPr lang="en-US" b="1">
                <a:solidFill>
                  <a:srgbClr val="3366FF"/>
                </a:solidFill>
              </a:rPr>
              <a:t>capability</a:t>
            </a:r>
          </a:p>
          <a:p>
            <a:pPr lvl="1"/>
            <a:r>
              <a:rPr lang="en-US"/>
              <a:t>Execute operation M on object </a:t>
            </a:r>
            <a:r>
              <a:rPr lang="en-US" err="1"/>
              <a:t>O</a:t>
            </a:r>
            <a:r>
              <a:rPr lang="en-US" baseline="-25000" err="1"/>
              <a:t>j</a:t>
            </a:r>
            <a:r>
              <a:rPr lang="en-US"/>
              <a:t>, process requests operation and specifies capability as parameter</a:t>
            </a:r>
          </a:p>
          <a:p>
            <a:pPr lvl="2"/>
            <a:r>
              <a:rPr lang="en-US"/>
              <a:t>Possession of capability means access is allowed</a:t>
            </a:r>
          </a:p>
          <a:p>
            <a:pPr lvl="1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Capability list associated with domain but never directly accessible by domain</a:t>
            </a:r>
          </a:p>
          <a:p>
            <a:pPr lvl="2"/>
            <a:r>
              <a:rPr lang="en-US"/>
              <a:t>Rather, protected object, maintained by OS and accessed indirectly</a:t>
            </a:r>
          </a:p>
          <a:p>
            <a:pPr lvl="2"/>
            <a:r>
              <a:rPr lang="en-US"/>
              <a:t>Like a </a:t>
            </a:r>
            <a:r>
              <a:rPr lang="ja-JP" altLang="en-US"/>
              <a:t>“</a:t>
            </a:r>
            <a:r>
              <a:rPr lang="en-US" altLang="ja-JP"/>
              <a:t>secure pointer</a:t>
            </a:r>
            <a:r>
              <a:rPr lang="ja-JP" altLang="en-US"/>
              <a:t>”</a:t>
            </a:r>
            <a:endParaRPr lang="en-US" altLang="ja-JP"/>
          </a:p>
          <a:p>
            <a:pPr lvl="2"/>
            <a:r>
              <a:rPr lang="en-US"/>
              <a:t>Idea can be extended up to applications</a:t>
            </a:r>
          </a:p>
          <a:p>
            <a:endParaRPr lang="en-US"/>
          </a:p>
          <a:p>
            <a:r>
              <a:rPr lang="en-US"/>
              <a:t>Option 4 – Lock-key</a:t>
            </a:r>
          </a:p>
          <a:p>
            <a:pPr lvl="1"/>
            <a:r>
              <a:rPr lang="en-US"/>
              <a:t>Compromise between access lists and capability lists</a:t>
            </a:r>
          </a:p>
          <a:p>
            <a:pPr lvl="1"/>
            <a:r>
              <a:rPr lang="en-US"/>
              <a:t>Each object has list of unique bit patterns, called </a:t>
            </a:r>
            <a:r>
              <a:rPr lang="en-US" b="1">
                <a:solidFill>
                  <a:srgbClr val="3366FF"/>
                </a:solidFill>
              </a:rPr>
              <a:t>locks</a:t>
            </a:r>
          </a:p>
          <a:p>
            <a:pPr lvl="1"/>
            <a:r>
              <a:rPr lang="en-US"/>
              <a:t>Each domain as list of unique bit patterns called </a:t>
            </a:r>
            <a:r>
              <a:rPr lang="en-US" b="1">
                <a:solidFill>
                  <a:srgbClr val="3366FF"/>
                </a:solidFill>
              </a:rPr>
              <a:t>keys</a:t>
            </a:r>
          </a:p>
          <a:p>
            <a:pPr lvl="1"/>
            <a:r>
              <a:rPr lang="en-US"/>
              <a:t>Process in a domain can only access object if domain has key that matches one of the locks</a:t>
            </a:r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Písanie rukou 1">
                <a:extLst>
                  <a:ext uri="{FF2B5EF4-FFF2-40B4-BE49-F238E27FC236}">
                    <a16:creationId xmlns:a16="http://schemas.microsoft.com/office/drawing/2014/main" id="{DCB5F1AE-6B88-03D3-C3E9-7D4CE4F46F5C}"/>
                  </a:ext>
                </a:extLst>
              </p14:cNvPr>
              <p14:cNvContentPartPr/>
              <p14:nvPr/>
            </p14:nvContentPartPr>
            <p14:xfrm>
              <a:off x="4297783" y="2222564"/>
              <a:ext cx="1073520" cy="56160"/>
            </p14:xfrm>
          </p:contentPart>
        </mc:Choice>
        <mc:Fallback>
          <p:pic>
            <p:nvPicPr>
              <p:cNvPr id="2" name="Písanie rukou 1">
                <a:extLst>
                  <a:ext uri="{FF2B5EF4-FFF2-40B4-BE49-F238E27FC236}">
                    <a16:creationId xmlns:a16="http://schemas.microsoft.com/office/drawing/2014/main" id="{DCB5F1AE-6B88-03D3-C3E9-7D4CE4F46F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3783" y="2115252"/>
                <a:ext cx="1181160" cy="270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Písanie rukou 2">
                <a:extLst>
                  <a:ext uri="{FF2B5EF4-FFF2-40B4-BE49-F238E27FC236}">
                    <a16:creationId xmlns:a16="http://schemas.microsoft.com/office/drawing/2014/main" id="{899398E2-B3E0-7E34-E947-6C6535D35963}"/>
                  </a:ext>
                </a:extLst>
              </p14:cNvPr>
              <p14:cNvContentPartPr/>
              <p14:nvPr/>
            </p14:nvContentPartPr>
            <p14:xfrm>
              <a:off x="644863" y="1681124"/>
              <a:ext cx="594720" cy="585000"/>
            </p14:xfrm>
          </p:contentPart>
        </mc:Choice>
        <mc:Fallback>
          <p:pic>
            <p:nvPicPr>
              <p:cNvPr id="3" name="Písanie rukou 2">
                <a:extLst>
                  <a:ext uri="{FF2B5EF4-FFF2-40B4-BE49-F238E27FC236}">
                    <a16:creationId xmlns:a16="http://schemas.microsoft.com/office/drawing/2014/main" id="{899398E2-B3E0-7E34-E947-6C6535D359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383" y="1665654"/>
                <a:ext cx="625320" cy="6155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Implementations</a:t>
            </a:r>
          </a:p>
        </p:txBody>
      </p:sp>
      <p:sp>
        <p:nvSpPr>
          <p:cNvPr id="2" name="Pravouholník 1">
            <a:extLst>
              <a:ext uri="{FF2B5EF4-FFF2-40B4-BE49-F238E27FC236}">
                <a16:creationId xmlns:a16="http://schemas.microsoft.com/office/drawing/2014/main" id="{5E277DFC-F86F-5648-B722-CC2EC4C4A2E1}"/>
              </a:ext>
            </a:extLst>
          </p:cNvPr>
          <p:cNvSpPr/>
          <p:nvPr/>
        </p:nvSpPr>
        <p:spPr>
          <a:xfrm>
            <a:off x="838200" y="4414345"/>
            <a:ext cx="8431924" cy="1762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Many trade-offs to consider</a:t>
            </a:r>
          </a:p>
          <a:p>
            <a:pPr lvl="1"/>
            <a:r>
              <a:rPr lang="en-US"/>
              <a:t>Global table is simple, but can be large</a:t>
            </a:r>
          </a:p>
          <a:p>
            <a:pPr lvl="1"/>
            <a:r>
              <a:rPr lang="en-US"/>
              <a:t>Access lists correspond to needs of users</a:t>
            </a:r>
          </a:p>
          <a:p>
            <a:pPr lvl="2"/>
            <a:r>
              <a:rPr lang="en-US"/>
              <a:t>Determining set of access rights for domain non-localized so difficult</a:t>
            </a:r>
          </a:p>
          <a:p>
            <a:pPr lvl="2"/>
            <a:r>
              <a:rPr lang="en-US"/>
              <a:t>Every access to an object must be checked</a:t>
            </a:r>
          </a:p>
          <a:p>
            <a:pPr lvl="3"/>
            <a:r>
              <a:rPr lang="en-US"/>
              <a:t>Many objects and access rights -&gt; slow</a:t>
            </a:r>
          </a:p>
          <a:p>
            <a:pPr lvl="1"/>
            <a:r>
              <a:rPr lang="en-US"/>
              <a:t>Capability lists useful for localizing information for a given process</a:t>
            </a:r>
          </a:p>
          <a:p>
            <a:pPr lvl="2"/>
            <a:r>
              <a:rPr lang="en-US"/>
              <a:t>But revocation capabilities can be inefficient</a:t>
            </a:r>
          </a:p>
          <a:p>
            <a:pPr lvl="1"/>
            <a:r>
              <a:rPr lang="en-US"/>
              <a:t>Lock-key effective and flexible, keys can be passed freely from domain to domain, easy revocation </a:t>
            </a:r>
          </a:p>
          <a:p>
            <a:endParaRPr lang="en-US"/>
          </a:p>
          <a:p>
            <a:r>
              <a:rPr lang="en-US"/>
              <a:t>Most systems use combination of </a:t>
            </a:r>
            <a:r>
              <a:rPr lang="en-US" b="1"/>
              <a:t>access lists </a:t>
            </a:r>
            <a:r>
              <a:rPr lang="en-US"/>
              <a:t>and </a:t>
            </a:r>
            <a:r>
              <a:rPr lang="en-US" b="1"/>
              <a:t>capabilities</a:t>
            </a:r>
          </a:p>
          <a:p>
            <a:pPr lvl="1"/>
            <a:r>
              <a:rPr lang="en-US"/>
              <a:t>First access to an object -&gt; access list searched</a:t>
            </a:r>
          </a:p>
          <a:p>
            <a:pPr lvl="2"/>
            <a:r>
              <a:rPr lang="en-US"/>
              <a:t>If allowed, capability created and attached to process</a:t>
            </a:r>
          </a:p>
          <a:p>
            <a:pPr lvl="3"/>
            <a:r>
              <a:rPr lang="en-US"/>
              <a:t>Additional accesses need not be checked</a:t>
            </a:r>
          </a:p>
          <a:p>
            <a:pPr lvl="2"/>
            <a:r>
              <a:rPr lang="en-US"/>
              <a:t>After last access, capability destroyed</a:t>
            </a:r>
          </a:p>
          <a:p>
            <a:pPr lvl="2"/>
            <a:r>
              <a:rPr lang="en-US"/>
              <a:t>Consider file system with ACLs per file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25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921456" y="277416"/>
            <a:ext cx="1066094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Access Control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5668434" cy="4530329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Protection can be applied to non-file resources</a:t>
            </a:r>
          </a:p>
          <a:p>
            <a:endParaRPr lang="en-US"/>
          </a:p>
          <a:p>
            <a:r>
              <a:rPr lang="en-US"/>
              <a:t>Oracle Solaris 10 provides </a:t>
            </a:r>
            <a:r>
              <a:rPr lang="en-US" b="1">
                <a:solidFill>
                  <a:srgbClr val="3366FF"/>
                </a:solidFill>
              </a:rPr>
              <a:t>role-based access control </a:t>
            </a:r>
            <a:r>
              <a:rPr lang="en-US"/>
              <a:t>(</a:t>
            </a:r>
            <a:r>
              <a:rPr lang="en-US" b="1">
                <a:solidFill>
                  <a:srgbClr val="3366FF"/>
                </a:solidFill>
              </a:rPr>
              <a:t>RBAC</a:t>
            </a:r>
            <a:r>
              <a:rPr lang="en-US"/>
              <a:t>)</a:t>
            </a:r>
            <a:r>
              <a:rPr lang="en-US" b="1"/>
              <a:t> </a:t>
            </a:r>
            <a:r>
              <a:rPr lang="en-US"/>
              <a:t>to implement least privilege</a:t>
            </a:r>
          </a:p>
          <a:p>
            <a:pPr lvl="1"/>
            <a:r>
              <a:rPr lang="en-US" b="1" i="1"/>
              <a:t>Privilege</a:t>
            </a:r>
            <a:r>
              <a:rPr lang="en-US" i="1"/>
              <a:t> </a:t>
            </a:r>
            <a:r>
              <a:rPr lang="en-US"/>
              <a:t>is right to execute system call or use an option within a system call</a:t>
            </a:r>
          </a:p>
          <a:p>
            <a:pPr lvl="1"/>
            <a:r>
              <a:rPr lang="en-US"/>
              <a:t>Can be assigned to processes</a:t>
            </a:r>
          </a:p>
          <a:p>
            <a:pPr lvl="1"/>
            <a:r>
              <a:rPr lang="en-US"/>
              <a:t>Users assigned </a:t>
            </a:r>
            <a:r>
              <a:rPr lang="en-US" b="1" i="1"/>
              <a:t>roles</a:t>
            </a:r>
            <a:r>
              <a:rPr lang="en-US" i="1"/>
              <a:t> </a:t>
            </a:r>
            <a:r>
              <a:rPr lang="en-US"/>
              <a:t>granting access to privileges and programs</a:t>
            </a:r>
          </a:p>
          <a:p>
            <a:pPr lvl="2"/>
            <a:r>
              <a:rPr lang="en-US"/>
              <a:t>Enable role via password to gain its privileges</a:t>
            </a:r>
          </a:p>
          <a:p>
            <a:pPr lvl="1"/>
            <a:r>
              <a:rPr lang="en-US"/>
              <a:t>Similar to access matrix</a:t>
            </a:r>
          </a:p>
          <a:p>
            <a:pPr lvl="1"/>
            <a:endParaRPr lang="en-US"/>
          </a:p>
          <a:p>
            <a:pPr lvl="1">
              <a:buFont typeface="Monotype Sorts" pitchFamily="-84" charset="2"/>
              <a:buNone/>
            </a:pPr>
            <a:endParaRPr lang="en-US"/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8778" y="1294209"/>
            <a:ext cx="3310467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26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Písanie rukou 7">
                <a:extLst>
                  <a:ext uri="{FF2B5EF4-FFF2-40B4-BE49-F238E27FC236}">
                    <a16:creationId xmlns:a16="http://schemas.microsoft.com/office/drawing/2014/main" id="{04B8F2A1-DCAC-A7E0-0FA8-2E9DD0FA98FB}"/>
                  </a:ext>
                </a:extLst>
              </p14:cNvPr>
              <p14:cNvContentPartPr/>
              <p14:nvPr/>
            </p14:nvContentPartPr>
            <p14:xfrm>
              <a:off x="808303" y="5840564"/>
              <a:ext cx="1226520" cy="455760"/>
            </p14:xfrm>
          </p:contentPart>
        </mc:Choice>
        <mc:Fallback>
          <p:pic>
            <p:nvPicPr>
              <p:cNvPr id="8" name="Písanie rukou 7">
                <a:extLst>
                  <a:ext uri="{FF2B5EF4-FFF2-40B4-BE49-F238E27FC236}">
                    <a16:creationId xmlns:a16="http://schemas.microsoft.com/office/drawing/2014/main" id="{04B8F2A1-DCAC-A7E0-0FA8-2E9DD0FA98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818" y="5825084"/>
                <a:ext cx="1257129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Písanie rukou 15">
                <a:extLst>
                  <a:ext uri="{FF2B5EF4-FFF2-40B4-BE49-F238E27FC236}">
                    <a16:creationId xmlns:a16="http://schemas.microsoft.com/office/drawing/2014/main" id="{770048BC-F958-9CF0-89DD-CD28F73CC8B4}"/>
                  </a:ext>
                </a:extLst>
              </p14:cNvPr>
              <p14:cNvContentPartPr/>
              <p14:nvPr/>
            </p14:nvContentPartPr>
            <p14:xfrm>
              <a:off x="2342263" y="5767844"/>
              <a:ext cx="1396440" cy="515520"/>
            </p14:xfrm>
          </p:contentPart>
        </mc:Choice>
        <mc:Fallback>
          <p:pic>
            <p:nvPicPr>
              <p:cNvPr id="16" name="Písanie rukou 15">
                <a:extLst>
                  <a:ext uri="{FF2B5EF4-FFF2-40B4-BE49-F238E27FC236}">
                    <a16:creationId xmlns:a16="http://schemas.microsoft.com/office/drawing/2014/main" id="{770048BC-F958-9CF0-89DD-CD28F73CC8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6779" y="5752375"/>
                <a:ext cx="1432089" cy="55113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434" y="277416"/>
            <a:ext cx="10231966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Revocation of Access Rights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260189" cy="4530329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Various options to remove the access right of a domain to an object</a:t>
            </a:r>
          </a:p>
          <a:p>
            <a:pPr lvl="1"/>
            <a:r>
              <a:rPr lang="en-US" b="1"/>
              <a:t>Immediate vs. delayed</a:t>
            </a:r>
          </a:p>
          <a:p>
            <a:pPr lvl="1"/>
            <a:r>
              <a:rPr lang="en-US" b="1"/>
              <a:t>Selective vs. general</a:t>
            </a:r>
          </a:p>
          <a:p>
            <a:pPr lvl="1"/>
            <a:r>
              <a:rPr lang="en-US" b="1"/>
              <a:t>Partial vs. total</a:t>
            </a:r>
          </a:p>
          <a:p>
            <a:pPr lvl="1"/>
            <a:r>
              <a:rPr lang="en-US" b="1"/>
              <a:t>Temporary vs. permanent</a:t>
            </a:r>
          </a:p>
          <a:p>
            <a:r>
              <a:rPr lang="en-US" b="1">
                <a:solidFill>
                  <a:srgbClr val="3366FF"/>
                </a:solidFill>
              </a:rPr>
              <a:t>Access List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– Delete access rights from access list</a:t>
            </a:r>
          </a:p>
          <a:p>
            <a:pPr lvl="1"/>
            <a:r>
              <a:rPr lang="en-US" b="1"/>
              <a:t>Simple</a:t>
            </a:r>
            <a:r>
              <a:rPr lang="en-US"/>
              <a:t> – search access list and remove entry</a:t>
            </a:r>
          </a:p>
          <a:p>
            <a:pPr lvl="1"/>
            <a:r>
              <a:rPr lang="en-US" b="1"/>
              <a:t>Immediate</a:t>
            </a:r>
            <a:r>
              <a:rPr lang="en-US"/>
              <a:t>, </a:t>
            </a:r>
            <a:r>
              <a:rPr lang="en-US" b="1"/>
              <a:t>general</a:t>
            </a:r>
            <a:r>
              <a:rPr lang="en-US"/>
              <a:t> or </a:t>
            </a:r>
            <a:r>
              <a:rPr lang="en-US" b="1"/>
              <a:t>selective</a:t>
            </a:r>
            <a:r>
              <a:rPr lang="en-US"/>
              <a:t>, </a:t>
            </a:r>
            <a:r>
              <a:rPr lang="en-US" b="1"/>
              <a:t>total</a:t>
            </a:r>
            <a:r>
              <a:rPr lang="en-US"/>
              <a:t> or </a:t>
            </a:r>
            <a:r>
              <a:rPr lang="en-US" b="1"/>
              <a:t>partial</a:t>
            </a:r>
            <a:r>
              <a:rPr lang="en-US"/>
              <a:t>, </a:t>
            </a:r>
            <a:r>
              <a:rPr lang="en-US" b="1"/>
              <a:t>permanent</a:t>
            </a:r>
            <a:r>
              <a:rPr lang="en-US"/>
              <a:t> or </a:t>
            </a:r>
            <a:r>
              <a:rPr lang="en-US" b="1"/>
              <a:t>temporary</a:t>
            </a:r>
          </a:p>
          <a:p>
            <a:r>
              <a:rPr lang="en-US" b="1">
                <a:solidFill>
                  <a:srgbClr val="3366FF"/>
                </a:solidFill>
              </a:rPr>
              <a:t>Capability List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– Scheme required to locate capability in the system before capability can be revoked</a:t>
            </a:r>
          </a:p>
          <a:p>
            <a:pPr lvl="1"/>
            <a:r>
              <a:rPr lang="en-US" b="1"/>
              <a:t>Reacquisition</a:t>
            </a:r>
            <a:r>
              <a:rPr lang="en-US"/>
              <a:t> – periodic delete, with require and denial if revoked</a:t>
            </a:r>
          </a:p>
          <a:p>
            <a:pPr lvl="1"/>
            <a:r>
              <a:rPr lang="en-US" b="1"/>
              <a:t>Back-pointers </a:t>
            </a:r>
            <a:r>
              <a:rPr lang="en-US"/>
              <a:t>– set of pointers from each object to all capabilities of that object (Multics)</a:t>
            </a:r>
          </a:p>
          <a:p>
            <a:pPr lvl="1"/>
            <a:r>
              <a:rPr lang="en-US" b="1"/>
              <a:t>Indirection</a:t>
            </a:r>
            <a:r>
              <a:rPr lang="en-US"/>
              <a:t> – capability points to global table entry which points to object – delete entry from global table, not selective (CAL)</a:t>
            </a:r>
          </a:p>
          <a:p>
            <a:pPr lvl="1"/>
            <a:r>
              <a:rPr lang="en-US" b="1"/>
              <a:t>Keys</a:t>
            </a:r>
            <a:r>
              <a:rPr lang="en-US"/>
              <a:t> – unique bits associated with capability, generated when capability created</a:t>
            </a:r>
          </a:p>
          <a:p>
            <a:pPr lvl="2"/>
            <a:r>
              <a:rPr lang="en-US"/>
              <a:t>Master key associated with object, key matches master key for access</a:t>
            </a:r>
          </a:p>
          <a:p>
            <a:pPr lvl="2"/>
            <a:r>
              <a:rPr lang="en-US"/>
              <a:t>Revocation – create new master key</a:t>
            </a:r>
          </a:p>
          <a:p>
            <a:pPr lvl="2"/>
            <a:r>
              <a:rPr lang="en-US"/>
              <a:t>Policy decision of who can create and modify keys – object owner or others?</a:t>
            </a:r>
          </a:p>
          <a:p>
            <a:pPr lvl="1"/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789" y="277416"/>
            <a:ext cx="10491611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Language-Based Protection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117667" cy="4530329"/>
          </a:xfrm>
        </p:spPr>
        <p:txBody>
          <a:bodyPr>
            <a:normAutofit lnSpcReduction="10000"/>
          </a:bodyPr>
          <a:lstStyle/>
          <a:p>
            <a:r>
              <a:rPr lang="en-US"/>
              <a:t>Specification of protection in a programming language allows the high-level description of policies for the allocation and use of resources</a:t>
            </a:r>
            <a:br>
              <a:rPr lang="en-US"/>
            </a:br>
            <a:endParaRPr lang="en-US"/>
          </a:p>
          <a:p>
            <a:r>
              <a:rPr lang="en-US"/>
              <a:t>Language implementation can provide software for protection enforcement when automatic hardware-supported checking is unavailable</a:t>
            </a:r>
            <a:br>
              <a:rPr lang="en-US"/>
            </a:br>
            <a:endParaRPr lang="en-US"/>
          </a:p>
          <a:p>
            <a:r>
              <a:rPr lang="en-US"/>
              <a:t>Interpret protection specifications to generate calls on whatever protection system is provided by the hardware and the operating system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28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Písanie rukou 1">
                <a:extLst>
                  <a:ext uri="{FF2B5EF4-FFF2-40B4-BE49-F238E27FC236}">
                    <a16:creationId xmlns:a16="http://schemas.microsoft.com/office/drawing/2014/main" id="{0530BDFD-5914-16D4-E1CF-C228778CF420}"/>
                  </a:ext>
                </a:extLst>
              </p14:cNvPr>
              <p14:cNvContentPartPr/>
              <p14:nvPr/>
            </p14:nvContentPartPr>
            <p14:xfrm>
              <a:off x="5423143" y="1417604"/>
              <a:ext cx="3715920" cy="75240"/>
            </p14:xfrm>
          </p:contentPart>
        </mc:Choice>
        <mc:Fallback>
          <p:pic>
            <p:nvPicPr>
              <p:cNvPr id="2" name="Písanie rukou 1">
                <a:extLst>
                  <a:ext uri="{FF2B5EF4-FFF2-40B4-BE49-F238E27FC236}">
                    <a16:creationId xmlns:a16="http://schemas.microsoft.com/office/drawing/2014/main" id="{0530BDFD-5914-16D4-E1CF-C228778CF4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9148" y="1309604"/>
                <a:ext cx="382355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Písanie rukou 2">
                <a:extLst>
                  <a:ext uri="{FF2B5EF4-FFF2-40B4-BE49-F238E27FC236}">
                    <a16:creationId xmlns:a16="http://schemas.microsoft.com/office/drawing/2014/main" id="{A3DDD01F-FCB7-36EC-2A76-94B6B96824C0}"/>
                  </a:ext>
                </a:extLst>
              </p14:cNvPr>
              <p14:cNvContentPartPr/>
              <p14:nvPr/>
            </p14:nvContentPartPr>
            <p14:xfrm>
              <a:off x="3480223" y="3272324"/>
              <a:ext cx="6985440" cy="125280"/>
            </p14:xfrm>
          </p:contentPart>
        </mc:Choice>
        <mc:Fallback>
          <p:pic>
            <p:nvPicPr>
              <p:cNvPr id="3" name="Písanie rukou 2">
                <a:extLst>
                  <a:ext uri="{FF2B5EF4-FFF2-40B4-BE49-F238E27FC236}">
                    <a16:creationId xmlns:a16="http://schemas.microsoft.com/office/drawing/2014/main" id="{A3DDD01F-FCB7-36EC-2A76-94B6B96824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223" y="3164324"/>
                <a:ext cx="70930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Písanie rukou 5">
                <a:extLst>
                  <a:ext uri="{FF2B5EF4-FFF2-40B4-BE49-F238E27FC236}">
                    <a16:creationId xmlns:a16="http://schemas.microsoft.com/office/drawing/2014/main" id="{2AB5C832-E4E2-AFC8-E839-D06D3A32F320}"/>
                  </a:ext>
                </a:extLst>
              </p14:cNvPr>
              <p14:cNvContentPartPr/>
              <p14:nvPr/>
            </p14:nvContentPartPr>
            <p14:xfrm>
              <a:off x="1405543" y="3608564"/>
              <a:ext cx="1459080" cy="116280"/>
            </p14:xfrm>
          </p:contentPart>
        </mc:Choice>
        <mc:Fallback>
          <p:pic>
            <p:nvPicPr>
              <p:cNvPr id="6" name="Písanie rukou 5">
                <a:extLst>
                  <a:ext uri="{FF2B5EF4-FFF2-40B4-BE49-F238E27FC236}">
                    <a16:creationId xmlns:a16="http://schemas.microsoft.com/office/drawing/2014/main" id="{2AB5C832-E4E2-AFC8-E839-D06D3A32F3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1530" y="3500564"/>
                <a:ext cx="1566747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Písanie rukou 6">
                <a:extLst>
                  <a:ext uri="{FF2B5EF4-FFF2-40B4-BE49-F238E27FC236}">
                    <a16:creationId xmlns:a16="http://schemas.microsoft.com/office/drawing/2014/main" id="{C312D857-77A9-322C-71FB-F71110C90C40}"/>
                  </a:ext>
                </a:extLst>
              </p14:cNvPr>
              <p14:cNvContentPartPr/>
              <p14:nvPr/>
            </p14:nvContentPartPr>
            <p14:xfrm>
              <a:off x="9346423" y="4522964"/>
              <a:ext cx="1607040" cy="82080"/>
            </p14:xfrm>
          </p:contentPart>
        </mc:Choice>
        <mc:Fallback>
          <p:pic>
            <p:nvPicPr>
              <p:cNvPr id="7" name="Písanie rukou 6">
                <a:extLst>
                  <a:ext uri="{FF2B5EF4-FFF2-40B4-BE49-F238E27FC236}">
                    <a16:creationId xmlns:a16="http://schemas.microsoft.com/office/drawing/2014/main" id="{C312D857-77A9-322C-71FB-F71110C90C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92423" y="4414964"/>
                <a:ext cx="17146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Písanie rukou 7">
                <a:extLst>
                  <a:ext uri="{FF2B5EF4-FFF2-40B4-BE49-F238E27FC236}">
                    <a16:creationId xmlns:a16="http://schemas.microsoft.com/office/drawing/2014/main" id="{F6D90278-B18A-2918-9DCA-E88859842A95}"/>
                  </a:ext>
                </a:extLst>
              </p14:cNvPr>
              <p14:cNvContentPartPr/>
              <p14:nvPr/>
            </p14:nvContentPartPr>
            <p14:xfrm>
              <a:off x="1474663" y="4897364"/>
              <a:ext cx="2678760" cy="91080"/>
            </p14:xfrm>
          </p:contentPart>
        </mc:Choice>
        <mc:Fallback>
          <p:pic>
            <p:nvPicPr>
              <p:cNvPr id="8" name="Písanie rukou 7">
                <a:extLst>
                  <a:ext uri="{FF2B5EF4-FFF2-40B4-BE49-F238E27FC236}">
                    <a16:creationId xmlns:a16="http://schemas.microsoft.com/office/drawing/2014/main" id="{F6D90278-B18A-2918-9DCA-E88859842A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20663" y="4789789"/>
                <a:ext cx="2786400" cy="305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Písanie rukou 8">
                <a:extLst>
                  <a:ext uri="{FF2B5EF4-FFF2-40B4-BE49-F238E27FC236}">
                    <a16:creationId xmlns:a16="http://schemas.microsoft.com/office/drawing/2014/main" id="{1BEFDF40-2027-3642-180E-5FFFB09F068C}"/>
                  </a:ext>
                </a:extLst>
              </p14:cNvPr>
              <p14:cNvContentPartPr/>
              <p14:nvPr/>
            </p14:nvContentPartPr>
            <p14:xfrm>
              <a:off x="5750023" y="4956764"/>
              <a:ext cx="2024640" cy="107280"/>
            </p14:xfrm>
          </p:contentPart>
        </mc:Choice>
        <mc:Fallback>
          <p:pic>
            <p:nvPicPr>
              <p:cNvPr id="9" name="Písanie rukou 8">
                <a:extLst>
                  <a:ext uri="{FF2B5EF4-FFF2-40B4-BE49-F238E27FC236}">
                    <a16:creationId xmlns:a16="http://schemas.microsoft.com/office/drawing/2014/main" id="{1BEFDF40-2027-3642-180E-5FFFB09F068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96023" y="4848764"/>
                <a:ext cx="21322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Písanie rukou 9">
                <a:extLst>
                  <a:ext uri="{FF2B5EF4-FFF2-40B4-BE49-F238E27FC236}">
                    <a16:creationId xmlns:a16="http://schemas.microsoft.com/office/drawing/2014/main" id="{60DD85BE-4704-7667-97A3-C8D36F64AC22}"/>
                  </a:ext>
                </a:extLst>
              </p14:cNvPr>
              <p14:cNvContentPartPr/>
              <p14:nvPr/>
            </p14:nvContentPartPr>
            <p14:xfrm>
              <a:off x="9434263" y="4925804"/>
              <a:ext cx="1789560" cy="312120"/>
            </p14:xfrm>
          </p:contentPart>
        </mc:Choice>
        <mc:Fallback>
          <p:pic>
            <p:nvPicPr>
              <p:cNvPr id="10" name="Písanie rukou 9">
                <a:extLst>
                  <a:ext uri="{FF2B5EF4-FFF2-40B4-BE49-F238E27FC236}">
                    <a16:creationId xmlns:a16="http://schemas.microsoft.com/office/drawing/2014/main" id="{60DD85BE-4704-7667-97A3-C8D36F64AC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80252" y="4817804"/>
                <a:ext cx="1897222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Písanie rukou 10">
                <a:extLst>
                  <a:ext uri="{FF2B5EF4-FFF2-40B4-BE49-F238E27FC236}">
                    <a16:creationId xmlns:a16="http://schemas.microsoft.com/office/drawing/2014/main" id="{61BD8EF1-427B-E351-84DE-F4A964582054}"/>
                  </a:ext>
                </a:extLst>
              </p14:cNvPr>
              <p14:cNvContentPartPr/>
              <p14:nvPr/>
            </p14:nvContentPartPr>
            <p14:xfrm>
              <a:off x="1568983" y="5346644"/>
              <a:ext cx="1333080" cy="100800"/>
            </p14:xfrm>
          </p:contentPart>
        </mc:Choice>
        <mc:Fallback>
          <p:pic>
            <p:nvPicPr>
              <p:cNvPr id="11" name="Písanie rukou 10">
                <a:extLst>
                  <a:ext uri="{FF2B5EF4-FFF2-40B4-BE49-F238E27FC236}">
                    <a16:creationId xmlns:a16="http://schemas.microsoft.com/office/drawing/2014/main" id="{61BD8EF1-427B-E351-84DE-F4A9645820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14983" y="5239028"/>
                <a:ext cx="1440720" cy="3156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855134" y="277416"/>
            <a:ext cx="1072726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Protection in Java 2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206567" cy="453032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Protection is handled by the Java Virtual Machine (JVM)</a:t>
            </a:r>
            <a:br>
              <a:rPr lang="en-US"/>
            </a:br>
            <a:endParaRPr lang="en-US"/>
          </a:p>
          <a:p>
            <a:r>
              <a:rPr lang="en-US"/>
              <a:t>A </a:t>
            </a:r>
            <a:r>
              <a:rPr lang="en-US" b="1">
                <a:solidFill>
                  <a:srgbClr val="3366FF"/>
                </a:solidFill>
              </a:rPr>
              <a:t>class</a:t>
            </a:r>
            <a:r>
              <a:rPr lang="en-US"/>
              <a:t> is assigned a protection domain when it is loaded by the JVM</a:t>
            </a:r>
            <a:br>
              <a:rPr lang="en-US"/>
            </a:br>
            <a:endParaRPr lang="en-US"/>
          </a:p>
          <a:p>
            <a:r>
              <a:rPr lang="en-US"/>
              <a:t>The protection domain indicates what operations the class can (and cannot) perform</a:t>
            </a:r>
            <a:br>
              <a:rPr lang="en-US"/>
            </a:br>
            <a:endParaRPr lang="en-US"/>
          </a:p>
          <a:p>
            <a:r>
              <a:rPr lang="en-US"/>
              <a:t>If a library </a:t>
            </a:r>
            <a:r>
              <a:rPr lang="en-US" b="1">
                <a:solidFill>
                  <a:srgbClr val="3366FF"/>
                </a:solidFill>
              </a:rPr>
              <a:t>method</a:t>
            </a:r>
            <a:r>
              <a:rPr lang="en-US"/>
              <a:t> is invoked that performs a privileged operation, the stack is </a:t>
            </a:r>
            <a:r>
              <a:rPr lang="en-US" b="1">
                <a:solidFill>
                  <a:srgbClr val="3366FF"/>
                </a:solidFill>
              </a:rPr>
              <a:t>inspected</a:t>
            </a:r>
            <a:r>
              <a:rPr lang="en-US"/>
              <a:t> to ensure the operation can be performed by the library</a:t>
            </a:r>
          </a:p>
          <a:p>
            <a:endParaRPr lang="en-US"/>
          </a:p>
          <a:p>
            <a:r>
              <a:rPr lang="en-US"/>
              <a:t>Generally, Java</a:t>
            </a:r>
            <a:r>
              <a:rPr lang="en-US" altLang="en-US"/>
              <a:t>’</a:t>
            </a:r>
            <a:r>
              <a:rPr lang="en-US"/>
              <a:t>s load-time and run-time checks enforce </a:t>
            </a:r>
            <a:r>
              <a:rPr lang="en-US" b="1">
                <a:solidFill>
                  <a:srgbClr val="3366FF"/>
                </a:solidFill>
              </a:rPr>
              <a:t>type safety</a:t>
            </a:r>
          </a:p>
          <a:p>
            <a:endParaRPr lang="en-US"/>
          </a:p>
          <a:p>
            <a:r>
              <a:rPr lang="en-US"/>
              <a:t>Classes effectively </a:t>
            </a:r>
            <a:r>
              <a:rPr lang="en-US" b="1">
                <a:solidFill>
                  <a:srgbClr val="3366FF"/>
                </a:solidFill>
              </a:rPr>
              <a:t>encapsulate</a:t>
            </a:r>
            <a:r>
              <a:rPr lang="en-US"/>
              <a:t> and protect data and methods from other classes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29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Goals of Protection</a:t>
            </a:r>
          </a:p>
        </p:txBody>
      </p:sp>
      <p:sp>
        <p:nvSpPr>
          <p:cNvPr id="11266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 one protection model,  computer consists of a collection of objects, hardware or software</a:t>
            </a:r>
            <a:br>
              <a:rPr lang="en-US"/>
            </a:br>
            <a:endParaRPr lang="en-US"/>
          </a:p>
          <a:p>
            <a:r>
              <a:rPr lang="en-US"/>
              <a:t>Each object has a unique name and can be accessed through a well-defined set of operations</a:t>
            </a:r>
            <a:br>
              <a:rPr lang="en-US"/>
            </a:br>
            <a:endParaRPr lang="en-US"/>
          </a:p>
          <a:p>
            <a:r>
              <a:rPr lang="en-US"/>
              <a:t>Protection problem - </a:t>
            </a:r>
            <a:r>
              <a:rPr lang="en-US" b="1"/>
              <a:t>ensure that each object is accessed correctly and only by those processes that are allowed to do so</a:t>
            </a:r>
            <a:endParaRPr lang="en-US" b="1">
              <a:latin typeface="Courier New" pitchFamily="49" charset="0"/>
            </a:endParaRPr>
          </a:p>
          <a:p>
            <a:pPr lvl="1"/>
            <a:r>
              <a:rPr lang="en-US"/>
              <a:t>The role of protection in a computer system is to provide a mechanism for</a:t>
            </a:r>
            <a:r>
              <a:rPr lang="sk-SK"/>
              <a:t> </a:t>
            </a:r>
            <a:r>
              <a:rPr lang="en-US"/>
              <a:t>the enforcement of the policies governing resource use.</a:t>
            </a:r>
            <a:endParaRPr lang="sk-SK"/>
          </a:p>
          <a:p>
            <a:pPr lvl="1"/>
            <a:r>
              <a:rPr lang="en-US"/>
              <a:t>Note that </a:t>
            </a:r>
            <a:r>
              <a:rPr lang="en-US" b="1"/>
              <a:t>mechanisms are distinct from policies</a:t>
            </a:r>
            <a:r>
              <a:rPr lang="en-US"/>
              <a:t>. </a:t>
            </a:r>
            <a:r>
              <a:rPr lang="en-US" b="1"/>
              <a:t>Mechanisms</a:t>
            </a:r>
            <a:r>
              <a:rPr lang="en-US"/>
              <a:t> determine</a:t>
            </a:r>
            <a:r>
              <a:rPr lang="sk-SK"/>
              <a:t> </a:t>
            </a:r>
            <a:r>
              <a:rPr lang="en-US" u="sng"/>
              <a:t>how</a:t>
            </a:r>
            <a:r>
              <a:rPr lang="en-US"/>
              <a:t> something will be done; </a:t>
            </a:r>
            <a:r>
              <a:rPr lang="en-US" b="1"/>
              <a:t>policies</a:t>
            </a:r>
            <a:r>
              <a:rPr lang="en-US"/>
              <a:t> decide </a:t>
            </a:r>
            <a:r>
              <a:rPr lang="en-US" u="sng"/>
              <a:t>what</a:t>
            </a:r>
            <a:r>
              <a:rPr lang="en-US"/>
              <a:t> will be done.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972256" y="277416"/>
            <a:ext cx="1061014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Stack Inspection</a:t>
            </a:r>
          </a:p>
        </p:txBody>
      </p:sp>
      <p:pic>
        <p:nvPicPr>
          <p:cNvPr id="522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8867" y="2176462"/>
            <a:ext cx="8431389" cy="249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30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568376" y="320675"/>
            <a:ext cx="10959059" cy="1325563"/>
          </a:xfrm>
        </p:spPr>
        <p:txBody>
          <a:bodyPr/>
          <a:lstStyle/>
          <a:p>
            <a:r>
              <a:rPr lang="sk-SK" altLang="sk-SK"/>
              <a:t>Modely riadenia prístupu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k-SK" altLang="sk-SK"/>
              <a:t>Bezpečnostné modely </a:t>
            </a:r>
          </a:p>
          <a:p>
            <a:pPr lvl="1"/>
            <a:r>
              <a:rPr lang="sk-SK" altLang="sk-SK"/>
              <a:t> </a:t>
            </a:r>
            <a:r>
              <a:rPr lang="sk-SK" altLang="sk-SK" err="1"/>
              <a:t>Bell-LaPadula</a:t>
            </a:r>
            <a:r>
              <a:rPr lang="sk-SK" altLang="sk-SK"/>
              <a:t> model</a:t>
            </a:r>
          </a:p>
          <a:p>
            <a:pPr lvl="1"/>
            <a:r>
              <a:rPr lang="sk-SK" altLang="sk-SK"/>
              <a:t> Biba model</a:t>
            </a:r>
          </a:p>
          <a:p>
            <a:pPr lvl="1"/>
            <a:r>
              <a:rPr lang="sk-SK" altLang="sk-SK"/>
              <a:t> </a:t>
            </a:r>
            <a:r>
              <a:rPr lang="sk-SK" altLang="sk-SK" err="1"/>
              <a:t>Clark-Wilson</a:t>
            </a:r>
            <a:r>
              <a:rPr lang="sk-SK" altLang="sk-SK"/>
              <a:t> model</a:t>
            </a:r>
          </a:p>
          <a:p>
            <a:r>
              <a:rPr lang="sk-SK" altLang="sk-SK"/>
              <a:t>Pravidlá najmenších privilégií</a:t>
            </a:r>
          </a:p>
          <a:p>
            <a:r>
              <a:rPr lang="sk-SK" altLang="sk-SK"/>
              <a:t>Oddeľovanie povinností</a:t>
            </a:r>
          </a:p>
          <a:p>
            <a:r>
              <a:rPr lang="sk-SK" altLang="sk-SK"/>
              <a:t>Rotácia povinností</a:t>
            </a:r>
          </a:p>
          <a:p>
            <a:r>
              <a:rPr lang="sk-SK" altLang="sk-SK"/>
              <a:t>Oddeľovanie sietí</a:t>
            </a:r>
          </a:p>
          <a:p>
            <a:pPr lvl="1"/>
            <a:endParaRPr lang="sk-SK" altLang="sk-SK"/>
          </a:p>
          <a:p>
            <a:endParaRPr lang="sk-SK" altLang="sk-SK"/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sk-SK" altLang="sk-SK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altLang="sk-SK" err="1"/>
              <a:t>Bell-LaPadula</a:t>
            </a:r>
            <a:r>
              <a:rPr lang="sk-SK" altLang="sk-SK"/>
              <a:t> model 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sk-SK" altLang="sk-SK"/>
              <a:t>Postavený na konceptoch povolených stavov v systéme.</a:t>
            </a:r>
          </a:p>
          <a:p>
            <a:r>
              <a:rPr lang="sk-SK" altLang="sk-SK" b="1">
                <a:solidFill>
                  <a:schemeClr val="accent1">
                    <a:lumMod val="60000"/>
                    <a:lumOff val="40000"/>
                  </a:schemeClr>
                </a:solidFill>
              </a:rPr>
              <a:t>Hlavné zameranie je zabezpečenie dôvernosti</a:t>
            </a:r>
            <a:r>
              <a:rPr lang="sk-SK" altLang="sk-SK"/>
              <a:t>, naopak vôbec neodráža požiadavky na zabezpečenie integrity.</a:t>
            </a:r>
          </a:p>
          <a:p>
            <a:r>
              <a:rPr lang="sk-SK" altLang="sk-SK"/>
              <a:t>B-L model definuje bezpečný stav prostredníctvom 2 MAC pravidiel a 1 DAC pravidla:</a:t>
            </a:r>
          </a:p>
          <a:p>
            <a:pPr lvl="1"/>
            <a:r>
              <a:rPr lang="sk-SK" altLang="sk-SK" err="1"/>
              <a:t>Simple</a:t>
            </a:r>
            <a:r>
              <a:rPr lang="sk-SK" altLang="sk-SK"/>
              <a:t> </a:t>
            </a:r>
            <a:r>
              <a:rPr lang="sk-SK" altLang="sk-SK" err="1"/>
              <a:t>Security</a:t>
            </a:r>
            <a:r>
              <a:rPr lang="sk-SK" altLang="sk-SK"/>
              <a:t> </a:t>
            </a:r>
            <a:r>
              <a:rPr lang="sk-SK" altLang="sk-SK" err="1"/>
              <a:t>Property</a:t>
            </a:r>
            <a:r>
              <a:rPr lang="sk-SK" altLang="sk-SK"/>
              <a:t> – znamená, že čítanie informácií subjektom na nižšej úrovni z objektu na vyššej úrovni nie je dovolené „</a:t>
            </a:r>
            <a:r>
              <a:rPr lang="sk-SK" altLang="sk-SK" b="1"/>
              <a:t>no </a:t>
            </a:r>
            <a:r>
              <a:rPr lang="sk-SK" altLang="sk-SK" b="1" err="1"/>
              <a:t>read-up</a:t>
            </a:r>
            <a:r>
              <a:rPr lang="sk-SK" altLang="sk-SK"/>
              <a:t>“,</a:t>
            </a:r>
          </a:p>
          <a:p>
            <a:pPr lvl="1"/>
            <a:r>
              <a:rPr lang="sk-SK" altLang="sk-SK"/>
              <a:t>*</a:t>
            </a:r>
            <a:r>
              <a:rPr lang="sk-SK" altLang="sk-SK" err="1"/>
              <a:t>property</a:t>
            </a:r>
            <a:r>
              <a:rPr lang="sk-SK" altLang="sk-SK"/>
              <a:t> („hviezdička“ </a:t>
            </a:r>
            <a:r>
              <a:rPr lang="sk-SK" altLang="sk-SK" err="1"/>
              <a:t>property</a:t>
            </a:r>
            <a:r>
              <a:rPr lang="sk-SK" altLang="sk-SK"/>
              <a:t>) – znamená, že zápis informácií subjektom na vyššej úrovni do objektu na nižšej úrovni nie je dovolený („</a:t>
            </a:r>
            <a:r>
              <a:rPr lang="sk-SK" altLang="sk-SK" b="1"/>
              <a:t>no </a:t>
            </a:r>
            <a:r>
              <a:rPr lang="sk-SK" altLang="sk-SK" b="1" err="1"/>
              <a:t>write</a:t>
            </a:r>
            <a:r>
              <a:rPr lang="sk-SK" altLang="sk-SK" b="1"/>
              <a:t> </a:t>
            </a:r>
            <a:r>
              <a:rPr lang="sk-SK" altLang="sk-SK" b="1" err="1"/>
              <a:t>down</a:t>
            </a:r>
            <a:r>
              <a:rPr lang="sk-SK" altLang="sk-SK"/>
              <a:t>“),</a:t>
            </a:r>
          </a:p>
          <a:p>
            <a:pPr lvl="1"/>
            <a:r>
              <a:rPr lang="sk-SK" altLang="sk-SK" err="1"/>
              <a:t>Discretionary</a:t>
            </a:r>
            <a:r>
              <a:rPr lang="sk-SK" altLang="sk-SK"/>
              <a:t> </a:t>
            </a:r>
            <a:r>
              <a:rPr lang="sk-SK" altLang="sk-SK" err="1"/>
              <a:t>Security</a:t>
            </a:r>
            <a:r>
              <a:rPr lang="sk-SK" altLang="sk-SK"/>
              <a:t> </a:t>
            </a:r>
            <a:r>
              <a:rPr lang="sk-SK" altLang="sk-SK" err="1"/>
              <a:t>property</a:t>
            </a:r>
            <a:r>
              <a:rPr lang="sk-SK" altLang="sk-SK"/>
              <a:t> – používa prístupovú maticu na špecifikovanie DAC</a:t>
            </a:r>
          </a:p>
          <a:p>
            <a:pPr lvl="1"/>
            <a:endParaRPr lang="sk-SK" altLang="sk-SK"/>
          </a:p>
          <a:p>
            <a:r>
              <a:rPr lang="sk-SK" altLang="sk-SK"/>
              <a:t>Vždy sa kombinuje MAC + DAC</a:t>
            </a:r>
          </a:p>
          <a:p>
            <a:pPr lvl="1"/>
            <a:r>
              <a:rPr lang="sk-SK" altLang="sk-SK"/>
              <a:t>Môžem čítať smerom dole ak mám k dokumentu oprávnenia k prístupu... Teda nie „hocijaký“ dokument z nižšej úrovne</a:t>
            </a:r>
          </a:p>
          <a:p>
            <a:pPr lvl="1"/>
            <a:r>
              <a:rPr lang="sk-SK" altLang="sk-SK"/>
              <a:t>Môžem zapisovať smerom hore ak mám k dokumentu oprávnenia k prístupu... Ale čítať obsah iného vlastníka už nemôžem ....</a:t>
            </a:r>
          </a:p>
          <a:p>
            <a:endParaRPr lang="sk-SK" altLang="sk-SK"/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275DE74-8999-4DF3-8AA9-BF3402CD56B6}" type="slidenum">
              <a:rPr lang="sk-SK" altLang="sk-SK"/>
              <a:pPr/>
              <a:t>32</a:t>
            </a:fld>
            <a:endParaRPr lang="sk-SK" altLang="sk-SK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Písanie rukou 1">
                <a:extLst>
                  <a:ext uri="{FF2B5EF4-FFF2-40B4-BE49-F238E27FC236}">
                    <a16:creationId xmlns:a16="http://schemas.microsoft.com/office/drawing/2014/main" id="{94C102A8-21CA-61A1-8CE3-6C6E3A521A10}"/>
                  </a:ext>
                </a:extLst>
              </p14:cNvPr>
              <p14:cNvContentPartPr/>
              <p14:nvPr/>
            </p14:nvContentPartPr>
            <p14:xfrm>
              <a:off x="5265823" y="2449724"/>
              <a:ext cx="1261440" cy="44280"/>
            </p14:xfrm>
          </p:contentPart>
        </mc:Choice>
        <mc:Fallback>
          <p:pic>
            <p:nvPicPr>
              <p:cNvPr id="2" name="Písanie rukou 1">
                <a:extLst>
                  <a:ext uri="{FF2B5EF4-FFF2-40B4-BE49-F238E27FC236}">
                    <a16:creationId xmlns:a16="http://schemas.microsoft.com/office/drawing/2014/main" id="{94C102A8-21CA-61A1-8CE3-6C6E3A521A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5297" y="2429204"/>
                <a:ext cx="1302132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Písanie rukou 2">
                <a:extLst>
                  <a:ext uri="{FF2B5EF4-FFF2-40B4-BE49-F238E27FC236}">
                    <a16:creationId xmlns:a16="http://schemas.microsoft.com/office/drawing/2014/main" id="{F457FB94-F8F7-2A0E-17A3-7DE62A974A96}"/>
                  </a:ext>
                </a:extLst>
              </p14:cNvPr>
              <p14:cNvContentPartPr/>
              <p14:nvPr/>
            </p14:nvContentPartPr>
            <p14:xfrm>
              <a:off x="3593623" y="2468804"/>
              <a:ext cx="1827000" cy="56880"/>
            </p14:xfrm>
          </p:contentPart>
        </mc:Choice>
        <mc:Fallback>
          <p:pic>
            <p:nvPicPr>
              <p:cNvPr id="3" name="Písanie rukou 2">
                <a:extLst>
                  <a:ext uri="{FF2B5EF4-FFF2-40B4-BE49-F238E27FC236}">
                    <a16:creationId xmlns:a16="http://schemas.microsoft.com/office/drawing/2014/main" id="{F457FB94-F8F7-2A0E-17A3-7DE62A974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3107" y="2448284"/>
                <a:ext cx="1867672" cy="9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altLang="sk-SK">
                <a:solidFill>
                  <a:srgbClr val="000000"/>
                </a:solidFill>
                <a:cs typeface="Arial" panose="020B0604020202020204" pitchFamily="34" charset="0"/>
              </a:rPr>
              <a:t>Bell-LaPadula model II.</a:t>
            </a:r>
            <a:endParaRPr lang="en-US" altLang="sv-SE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sk-SK"/>
              <a:t>Prenos </a:t>
            </a:r>
            <a:r>
              <a:rPr lang="sk-SK" err="1"/>
              <a:t>info</a:t>
            </a:r>
            <a:r>
              <a:rPr lang="sk-SK"/>
              <a:t> z vyššej na nižšiu úroveň bezpečnosti je realizovaný „dôveryhodnými subjektami“</a:t>
            </a:r>
          </a:p>
          <a:p>
            <a:pPr lvl="1">
              <a:defRPr/>
            </a:pPr>
            <a:r>
              <a:rPr lang="sk-SK"/>
              <a:t>Na dôveryhodné subjekty sa neuplatňuje</a:t>
            </a:r>
            <a:r>
              <a:rPr lang="en-US"/>
              <a:t> Star-property.</a:t>
            </a:r>
            <a:endParaRPr lang="sk-SK"/>
          </a:p>
          <a:p>
            <a:pPr>
              <a:defRPr/>
            </a:pPr>
            <a:r>
              <a:rPr lang="sk-SK"/>
              <a:t>V </a:t>
            </a:r>
            <a:r>
              <a:rPr lang="en-US"/>
              <a:t>Bell-</a:t>
            </a:r>
            <a:r>
              <a:rPr lang="en-US" err="1"/>
              <a:t>LaPadula</a:t>
            </a:r>
            <a:r>
              <a:rPr lang="sk-SK"/>
              <a:t> môžu používatelia vytvárať dokumenty len na svojej a vyššej úrovni zabezpečenia - *</a:t>
            </a:r>
            <a:r>
              <a:rPr lang="sk-SK" err="1"/>
              <a:t>property</a:t>
            </a:r>
            <a:endParaRPr lang="sk-SK"/>
          </a:p>
          <a:p>
            <a:pPr lvl="1">
              <a:defRPr/>
            </a:pPr>
            <a:r>
              <a:rPr lang="sk-SK" err="1"/>
              <a:t>Strong</a:t>
            </a:r>
            <a:r>
              <a:rPr lang="sk-SK"/>
              <a:t> *</a:t>
            </a:r>
            <a:r>
              <a:rPr lang="sk-SK" err="1"/>
              <a:t>property</a:t>
            </a:r>
            <a:r>
              <a:rPr lang="sk-SK"/>
              <a:t> – modifikácia kedy môžu používatelia vytvárať dokumenty len na svojej úrovni</a:t>
            </a:r>
            <a:endParaRPr lang="en-US"/>
          </a:p>
        </p:txBody>
      </p:sp>
      <p:sp>
        <p:nvSpPr>
          <p:cNvPr id="60420" name="Zástupný objekt pre číslo snímky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89BA446-CFE0-42F1-9572-B09E14E278A0}" type="slidenum">
              <a:rPr lang="sk-SK" altLang="sk-SK">
                <a:solidFill>
                  <a:srgbClr val="898989"/>
                </a:solidFill>
                <a:latin typeface="Calibri" panose="020F0502020204030204" pitchFamily="34" charset="0"/>
              </a:rPr>
              <a:pPr/>
              <a:t>33</a:t>
            </a:fld>
            <a:endParaRPr lang="sk-SK" altLang="sk-SK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altLang="sk-SK">
                <a:solidFill>
                  <a:srgbClr val="000000"/>
                </a:solidFill>
                <a:cs typeface="Arial" panose="020B0604020202020204" pitchFamily="34" charset="0"/>
              </a:rPr>
              <a:t>Bell-LaPadula model III.</a:t>
            </a:r>
            <a:endParaRPr lang="en-US" altLang="sv-SE"/>
          </a:p>
        </p:txBody>
      </p:sp>
      <p:sp>
        <p:nvSpPr>
          <p:cNvPr id="6144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sv-SE" b="1"/>
              <a:t>Tranquility principle (</a:t>
            </a:r>
            <a:r>
              <a:rPr lang="en-US" altLang="sv-SE" b="1" err="1"/>
              <a:t>Princíp</a:t>
            </a:r>
            <a:r>
              <a:rPr lang="en-US" altLang="sv-SE" b="1"/>
              <a:t> </a:t>
            </a:r>
            <a:r>
              <a:rPr lang="en-US" altLang="sv-SE" b="1" err="1"/>
              <a:t>pokoja</a:t>
            </a:r>
            <a:r>
              <a:rPr lang="en-US" altLang="sv-SE" b="1"/>
              <a:t>)</a:t>
            </a:r>
          </a:p>
          <a:p>
            <a:pPr lvl="1"/>
            <a:r>
              <a:rPr lang="sk-SK" altLang="sv-SE"/>
              <a:t>Klasifikácia subjektu alebo objektu sa počas celého životného cyklu nemení.</a:t>
            </a:r>
          </a:p>
          <a:p>
            <a:r>
              <a:rPr lang="en-US" altLang="sv-SE"/>
              <a:t>principle of strong tranquility</a:t>
            </a:r>
            <a:endParaRPr lang="sk-SK" altLang="sv-SE"/>
          </a:p>
          <a:p>
            <a:pPr lvl="1"/>
            <a:r>
              <a:rPr lang="sk-SK" altLang="sv-SE"/>
              <a:t>Klasifikácia subjektu alebo objektu sa počas normálnej činnosti systému nemení</a:t>
            </a:r>
          </a:p>
          <a:p>
            <a:r>
              <a:rPr lang="en-US" altLang="sv-SE"/>
              <a:t>principle of weak tranquility</a:t>
            </a:r>
            <a:endParaRPr lang="sk-SK" altLang="sv-SE"/>
          </a:p>
          <a:p>
            <a:pPr lvl="1"/>
            <a:r>
              <a:rPr lang="sk-SK" altLang="sv-SE"/>
              <a:t>Klasifikácia subjektu alebo objektu sa nesmie meniť v rozpore s bezpečnostnou politikou.</a:t>
            </a:r>
          </a:p>
        </p:txBody>
      </p:sp>
      <p:sp>
        <p:nvSpPr>
          <p:cNvPr id="61444" name="Zástupný objekt pre číslo snímky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5B7D96D-1941-4B40-BB0A-4EAAB35C848A}" type="slidenum">
              <a:rPr lang="sk-SK" altLang="sk-SK">
                <a:solidFill>
                  <a:srgbClr val="898989"/>
                </a:solidFill>
                <a:latin typeface="Calibri" panose="020F0502020204030204" pitchFamily="34" charset="0"/>
              </a:rPr>
              <a:pPr/>
              <a:t>34</a:t>
            </a:fld>
            <a:endParaRPr lang="sk-SK" altLang="sk-SK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altLang="sk-SK"/>
              <a:t>Biba model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75018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k-SK" altLang="sk-SK"/>
              <a:t>Model adresuje problém *</a:t>
            </a:r>
            <a:r>
              <a:rPr lang="sk-SK" altLang="sk-SK" err="1"/>
              <a:t>property</a:t>
            </a:r>
            <a:r>
              <a:rPr lang="sk-SK" altLang="sk-SK"/>
              <a:t> z B-L modelu, ktorý neobmedzuje zápis do vyššej klasifikačnej úrovne</a:t>
            </a:r>
          </a:p>
          <a:p>
            <a:r>
              <a:rPr lang="sk-SK" altLang="sk-SK"/>
              <a:t>Model špecifikuje dve základné axiómy </a:t>
            </a:r>
            <a:r>
              <a:rPr lang="sk-SK" altLang="sk-SK" b="1"/>
              <a:t>súvisiace s integritou </a:t>
            </a:r>
            <a:r>
              <a:rPr lang="sk-SK" altLang="sk-SK"/>
              <a:t>(v porovnaní s B-L má pravidlá stanovené opačne):</a:t>
            </a:r>
          </a:p>
          <a:p>
            <a:pPr lvl="1"/>
            <a:r>
              <a:rPr lang="sk-SK" altLang="sk-SK" err="1"/>
              <a:t>Simple</a:t>
            </a:r>
            <a:r>
              <a:rPr lang="sk-SK" altLang="sk-SK"/>
              <a:t> integrity </a:t>
            </a:r>
            <a:r>
              <a:rPr lang="sk-SK" altLang="sk-SK" err="1"/>
              <a:t>axiom</a:t>
            </a:r>
            <a:r>
              <a:rPr lang="sk-SK" altLang="sk-SK"/>
              <a:t> (axióma jednoduchej integrity) – znamená, že subjekt na jednej úrovni integrity nemá dovolené čítať objekt na nižšej úrovni integrity (</a:t>
            </a:r>
            <a:r>
              <a:rPr lang="sk-SK" altLang="sk-SK" b="1"/>
              <a:t>no </a:t>
            </a:r>
            <a:r>
              <a:rPr lang="sk-SK" altLang="sk-SK" b="1" err="1"/>
              <a:t>read</a:t>
            </a:r>
            <a:r>
              <a:rPr lang="sk-SK" altLang="sk-SK" b="1"/>
              <a:t> </a:t>
            </a:r>
            <a:r>
              <a:rPr lang="sk-SK" altLang="sk-SK" b="1" err="1"/>
              <a:t>down</a:t>
            </a:r>
            <a:r>
              <a:rPr lang="sk-SK" altLang="sk-SK"/>
              <a:t>),</a:t>
            </a:r>
          </a:p>
          <a:p>
            <a:pPr lvl="1"/>
            <a:r>
              <a:rPr lang="sk-SK" altLang="sk-SK"/>
              <a:t>*Integrity </a:t>
            </a:r>
            <a:r>
              <a:rPr lang="sk-SK" altLang="sk-SK" err="1"/>
              <a:t>axiom</a:t>
            </a:r>
            <a:r>
              <a:rPr lang="sk-SK" altLang="sk-SK"/>
              <a:t> – znamená, že objekt na jednej úrovni integrity nemá dovolené modifikovať (</a:t>
            </a:r>
            <a:r>
              <a:rPr lang="sk-SK" altLang="sk-SK" err="1"/>
              <a:t>write</a:t>
            </a:r>
            <a:r>
              <a:rPr lang="sk-SK" altLang="sk-SK"/>
              <a:t> to) objekty na vyššej úrovni integrity (</a:t>
            </a:r>
            <a:r>
              <a:rPr lang="sk-SK" altLang="sk-SK" b="1"/>
              <a:t>no </a:t>
            </a:r>
            <a:r>
              <a:rPr lang="sk-SK" altLang="sk-SK" b="1" err="1"/>
              <a:t>write</a:t>
            </a:r>
            <a:r>
              <a:rPr lang="sk-SK" altLang="sk-SK" b="1"/>
              <a:t> </a:t>
            </a:r>
            <a:r>
              <a:rPr lang="sk-SK" altLang="sk-SK" b="1" err="1"/>
              <a:t>up</a:t>
            </a:r>
            <a:r>
              <a:rPr lang="sk-SK" altLang="sk-SK"/>
              <a:t>).</a:t>
            </a:r>
          </a:p>
          <a:p>
            <a:pPr lvl="1"/>
            <a:r>
              <a:rPr lang="sk-SK" altLang="sk-SK" err="1"/>
              <a:t>Invocation</a:t>
            </a:r>
            <a:r>
              <a:rPr lang="sk-SK" altLang="sk-SK"/>
              <a:t> </a:t>
            </a:r>
            <a:r>
              <a:rPr lang="sk-SK" altLang="sk-SK" err="1"/>
              <a:t>property</a:t>
            </a:r>
            <a:r>
              <a:rPr lang="sk-SK" altLang="sk-SK"/>
              <a:t> – procesy z nižšej úrovne nemôžu žiadať prístup do vyššej úrovne, môžu pracovať len na svojej alebo nižšej úrovni.</a:t>
            </a:r>
          </a:p>
          <a:p>
            <a:endParaRPr lang="sk-SK" altLang="sk-SK"/>
          </a:p>
          <a:p>
            <a:endParaRPr lang="sk-SK" altLang="sk-SK"/>
          </a:p>
          <a:p>
            <a:endParaRPr lang="sk-SK" altLang="sk-SK"/>
          </a:p>
        </p:txBody>
      </p:sp>
      <p:sp>
        <p:nvSpPr>
          <p:cNvPr id="6246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4FE63B5-DA68-4AF7-BE4F-A742EA8BF466}" type="slidenum">
              <a:rPr lang="sk-SK" altLang="sk-SK"/>
              <a:pPr/>
              <a:t>35</a:t>
            </a:fld>
            <a:endParaRPr lang="sk-SK" altLang="sk-SK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altLang="sk-SK"/>
              <a:t>Biba model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k-SK" altLang="sk-SK"/>
              <a:t>Model identifikuje tri pravidlá integrity:</a:t>
            </a:r>
          </a:p>
          <a:p>
            <a:pPr lvl="1"/>
            <a:r>
              <a:rPr lang="sk-SK" altLang="sk-SK"/>
              <a:t>neautorizovaní používatelia by nemali robiť žiadne zmeny,</a:t>
            </a:r>
          </a:p>
          <a:p>
            <a:pPr lvl="1"/>
            <a:r>
              <a:rPr lang="sk-SK" altLang="sk-SK"/>
              <a:t>systém by mal udržiavať vnútornú a vonkajšia konzistenciu,</a:t>
            </a:r>
          </a:p>
          <a:p>
            <a:pPr lvl="1"/>
            <a:r>
              <a:rPr lang="sk-SK" altLang="sk-SK"/>
              <a:t>autorizovaní používatelia by nemali vykonávať neautorizované zmeny.</a:t>
            </a:r>
          </a:p>
          <a:p>
            <a:pPr lvl="1"/>
            <a:endParaRPr lang="sk-SK" altLang="sk-SK"/>
          </a:p>
          <a:p>
            <a:r>
              <a:rPr lang="sk-SK" altLang="sk-SK"/>
              <a:t>V  modely sú na vynútenie integrity používané dva mechanizmy:</a:t>
            </a:r>
          </a:p>
          <a:p>
            <a:pPr lvl="1"/>
            <a:r>
              <a:rPr lang="sk-SK" altLang="sk-SK"/>
              <a:t>Vhodne vytvorené transakcie – dáta alebo dátový proces môžu byť zmenené iba špecifickou </a:t>
            </a:r>
            <a:r>
              <a:rPr lang="sk-SK" altLang="sk-SK" err="1"/>
              <a:t>sadou</a:t>
            </a:r>
            <a:r>
              <a:rPr lang="sk-SK" altLang="sk-SK"/>
              <a:t> dôveryhodných programov. Používatelia majú potom prístup k týmto programom a nie priamo k dátam.</a:t>
            </a:r>
          </a:p>
          <a:p>
            <a:pPr lvl="1"/>
            <a:r>
              <a:rPr lang="sk-SK" altLang="sk-SK"/>
              <a:t>Oddelenie povinností – v prípade manipulácie s dátami alebo pokusom o prienik do systému sú používatelia nútení spolupracovať z dôvodu rozdelenia právomocí a povinností medzi viacerých používateľov.</a:t>
            </a:r>
          </a:p>
          <a:p>
            <a:endParaRPr lang="sk-SK" altLang="sk-SK"/>
          </a:p>
          <a:p>
            <a:endParaRPr lang="sk-SK" altLang="sk-SK"/>
          </a:p>
          <a:p>
            <a:endParaRPr lang="sk-SK" altLang="sk-SK"/>
          </a:p>
          <a:p>
            <a:endParaRPr lang="sk-SK" altLang="sk-SK"/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31EDDD1-173A-4056-B7FD-4D54A565BFAE}" type="slidenum">
              <a:rPr lang="sk-SK" altLang="sk-SK"/>
              <a:pPr/>
              <a:t>36</a:t>
            </a:fld>
            <a:endParaRPr lang="sk-SK" altLang="sk-SK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/>
              <a:t>Clark–Wilson model</a:t>
            </a:r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sk-SK" err="1"/>
              <a:t>mo</a:t>
            </a:r>
            <a:r>
              <a:rPr lang="en-US"/>
              <a:t>del </a:t>
            </a:r>
            <a:r>
              <a:rPr lang="sk-SK"/>
              <a:t>je primárne zameraný na formalizovanie </a:t>
            </a:r>
            <a:r>
              <a:rPr lang="sk-SK" b="1"/>
              <a:t>zachovania integrity informácie</a:t>
            </a:r>
            <a:r>
              <a:rPr lang="sk-SK"/>
              <a:t>.</a:t>
            </a:r>
            <a:r>
              <a:rPr lang="en-US"/>
              <a:t>  </a:t>
            </a:r>
            <a:r>
              <a:rPr lang="sk-SK"/>
              <a:t>Integrita sa udržiava predchádzaním narušenia dát v systéme z dôvodu chyby alebo úmyselného konania</a:t>
            </a:r>
            <a:r>
              <a:rPr lang="en-US"/>
              <a:t>.</a:t>
            </a:r>
            <a:endParaRPr lang="sk-SK"/>
          </a:p>
          <a:p>
            <a:pPr lvl="1">
              <a:defRPr/>
            </a:pPr>
            <a:r>
              <a:rPr lang="sk-SK"/>
              <a:t>Adresuje: </a:t>
            </a:r>
            <a:r>
              <a:rPr lang="sk-SK" err="1"/>
              <a:t>data</a:t>
            </a:r>
            <a:r>
              <a:rPr lang="sk-SK"/>
              <a:t> </a:t>
            </a:r>
            <a:r>
              <a:rPr lang="en-US"/>
              <a:t>tampered, logged, and consistent</a:t>
            </a:r>
            <a:endParaRPr lang="sk-SK"/>
          </a:p>
          <a:p>
            <a:pPr>
              <a:defRPr/>
            </a:pPr>
            <a:endParaRPr lang="sk-SK"/>
          </a:p>
          <a:p>
            <a:pPr marL="0" indent="0">
              <a:buNone/>
              <a:defRPr/>
            </a:pPr>
            <a:r>
              <a:rPr lang="en-US"/>
              <a:t>Clark Wilson </a:t>
            </a:r>
            <a:r>
              <a:rPr lang="sk-SK"/>
              <a:t>vyžaduje:</a:t>
            </a:r>
          </a:p>
          <a:p>
            <a:pPr>
              <a:defRPr/>
            </a:pPr>
            <a:r>
              <a:rPr lang="sk-SK"/>
              <a:t>striktné oddelenie zodpovedností</a:t>
            </a:r>
            <a:r>
              <a:rPr lang="en-US"/>
              <a:t>,</a:t>
            </a:r>
          </a:p>
          <a:p>
            <a:pPr>
              <a:defRPr/>
            </a:pPr>
            <a:r>
              <a:rPr lang="en-US" err="1"/>
              <a:t>subje</a:t>
            </a:r>
            <a:r>
              <a:rPr lang="sk-SK"/>
              <a:t>k</a:t>
            </a:r>
            <a:r>
              <a:rPr lang="en-US"/>
              <a:t>t</a:t>
            </a:r>
            <a:r>
              <a:rPr lang="sk-SK"/>
              <a:t> musí pristupovať k dátam cez aplikáciu,</a:t>
            </a:r>
          </a:p>
          <a:p>
            <a:pPr>
              <a:defRPr/>
            </a:pPr>
            <a:r>
              <a:rPr lang="sk-SK"/>
              <a:t>vyžaduje sa auditovanie</a:t>
            </a:r>
            <a:r>
              <a:rPr lang="en-US"/>
              <a:t>.</a:t>
            </a:r>
            <a:endParaRPr lang="sk-SK"/>
          </a:p>
        </p:txBody>
      </p:sp>
      <p:sp>
        <p:nvSpPr>
          <p:cNvPr id="66564" name="Zástupný objekt pre číslo snímky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D89677-AA80-4A34-AF56-3D018EE733E1}" type="slidenum">
              <a:rPr lang="sk-SK" altLang="sk-SK">
                <a:solidFill>
                  <a:srgbClr val="898989"/>
                </a:solidFill>
                <a:latin typeface="Calibri" panose="020F0502020204030204" pitchFamily="34" charset="0"/>
              </a:rPr>
              <a:pPr/>
              <a:t>37</a:t>
            </a:fld>
            <a:endParaRPr lang="sk-SK" altLang="sk-SK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sv-SE"/>
              <a:t>Clark–Wilson model</a:t>
            </a:r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sk-SK"/>
              <a:t>Autorizovaný používateľ nemôže nevhodne zmeniť dáta</a:t>
            </a:r>
          </a:p>
          <a:p>
            <a:pPr lvl="1">
              <a:defRPr/>
            </a:pPr>
            <a:r>
              <a:rPr lang="sk-SK"/>
              <a:t>dbá sa na zachovanie konzistentnosti dát</a:t>
            </a:r>
          </a:p>
          <a:p>
            <a:pPr lvl="1">
              <a:defRPr/>
            </a:pPr>
            <a:r>
              <a:rPr lang="sk-SK"/>
              <a:t>Kontroluje sa integrita dát – dáta sú v definovanom a správnom stave</a:t>
            </a:r>
          </a:p>
          <a:p>
            <a:pPr lvl="1">
              <a:defRPr/>
            </a:pPr>
            <a:r>
              <a:rPr lang="sk-SK"/>
              <a:t>Dáta nemožno narušiť iným zdrojom počas ich legitímnej modifikácie</a:t>
            </a:r>
          </a:p>
          <a:p>
            <a:pPr lvl="1">
              <a:defRPr/>
            </a:pPr>
            <a:r>
              <a:rPr lang="sk-SK"/>
              <a:t>Všetky zmeny sú protokolované</a:t>
            </a:r>
          </a:p>
          <a:p>
            <a:pPr>
              <a:defRPr/>
            </a:pPr>
            <a:r>
              <a:rPr lang="sk-SK"/>
              <a:t>Používateľ môže zobrazovať a meniť len dáta na svojej úrovni</a:t>
            </a:r>
          </a:p>
          <a:p>
            <a:pPr>
              <a:defRPr/>
            </a:pPr>
            <a:endParaRPr lang="en-US"/>
          </a:p>
        </p:txBody>
      </p:sp>
      <p:sp>
        <p:nvSpPr>
          <p:cNvPr id="67588" name="Zástupný objekt pre číslo snímky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F26B54-B715-41E6-9D4F-1A5908AC49BB}" type="slidenum">
              <a:rPr lang="sk-SK" altLang="sk-SK">
                <a:solidFill>
                  <a:srgbClr val="898989"/>
                </a:solidFill>
                <a:latin typeface="Calibri" panose="020F0502020204030204" pitchFamily="34" charset="0"/>
              </a:rPr>
              <a:pPr/>
              <a:t>38</a:t>
            </a:fld>
            <a:endParaRPr lang="sk-SK" altLang="sk-SK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D0BD93-19F7-85E2-14B5-8C9FF581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Clark-Wilson vs Biba model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8146F6D-53BB-234C-77AE-3FDB0A540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501" y="177630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k-SK"/>
              <a:t>Rozdiel medzi Clark–Wilson a Biba bezpečnostnými modelmi spočíva v ich prístupe k zabezpečeniu integrity informácií. </a:t>
            </a:r>
          </a:p>
          <a:p>
            <a:r>
              <a:rPr lang="sk-SK"/>
              <a:t>Clark–Wilson model je zameraný na formálne definovanie integrity informácií a zabraňuje poškodeniu dát v systéme v dôsledku chýb alebo zlomyseľných úmyslov. Tento model používa bezpečnostné štítky na prístup k objektom prostredníctvom transformačných procedúr a obmedzeného rozhrania.</a:t>
            </a:r>
          </a:p>
          <a:p>
            <a:r>
              <a:rPr lang="sk-SK"/>
              <a:t>Biba model je hierarchický bezpečnostný model navrhnutý na ochranu aktív systému (alebo objektov) pred neoprávnenou úpravou, čo znamená, že je navrhnutý na ochranu integrity systému. V tomto modeli sú subjekty a objekty spojené s poradovými úrovňami integrity, kde môžu subjekty upravovať objekty iba na úrovni rovnakej alebo nižšej. </a:t>
            </a:r>
          </a:p>
          <a:p>
            <a:r>
              <a:rPr lang="sk-SK"/>
              <a:t>Zatiaľ čo </a:t>
            </a:r>
            <a:r>
              <a:rPr lang="sk-SK" b="1"/>
              <a:t>Clark–Wilson </a:t>
            </a:r>
            <a:r>
              <a:rPr lang="sk-SK"/>
              <a:t>sa zameriava na </a:t>
            </a:r>
            <a:r>
              <a:rPr lang="sk-SK" u="sng"/>
              <a:t>procesy v podnikaní a priemysle</a:t>
            </a:r>
            <a:r>
              <a:rPr lang="sk-SK"/>
              <a:t>, kde je integrita dát najdôležitejšia, </a:t>
            </a:r>
            <a:r>
              <a:rPr lang="sk-SK" b="1"/>
              <a:t>Biba</a:t>
            </a:r>
            <a:r>
              <a:rPr lang="sk-SK"/>
              <a:t> je vhodnejší pre systémy, kde je potrebné zabrániť </a:t>
            </a:r>
            <a:r>
              <a:rPr lang="sk-SK" u="sng"/>
              <a:t>nedôveryhodnej úprave infor</a:t>
            </a:r>
            <a:r>
              <a:rPr lang="sk-SK"/>
              <a:t>mácií a </a:t>
            </a:r>
            <a:r>
              <a:rPr lang="sk-SK" u="sng"/>
              <a:t>kontaminácii informácií na vyšších úrovniach klasifikácie</a:t>
            </a:r>
            <a:r>
              <a:rPr lang="sk-SK"/>
              <a:t>.</a:t>
            </a:r>
          </a:p>
          <a:p>
            <a:r>
              <a:rPr lang="sk-SK" err="1"/>
              <a:t>Clark-Wilson</a:t>
            </a:r>
            <a:r>
              <a:rPr lang="sk-SK"/>
              <a:t> kladie dôraz na procesy a kontrolu, zatiaľ čo model Biba je viac hierarchický. </a:t>
            </a:r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40DA994A-A228-633B-321F-9637ACA4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CD437E2D-C1E4-0262-73F7-F8CB85C8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39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901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247422" y="277416"/>
            <a:ext cx="1033497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Principles of Protection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6" y="1233487"/>
            <a:ext cx="10103556" cy="4530329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Guiding principle – </a:t>
            </a:r>
            <a:r>
              <a:rPr lang="en-US" b="1">
                <a:solidFill>
                  <a:srgbClr val="3366FF"/>
                </a:solidFill>
              </a:rPr>
              <a:t>principle of least privilege</a:t>
            </a:r>
          </a:p>
          <a:p>
            <a:pPr lvl="1"/>
            <a:r>
              <a:rPr lang="en-US"/>
              <a:t>Programs, users and systems should be given just enough </a:t>
            </a:r>
            <a:r>
              <a:rPr lang="en-US" b="1">
                <a:solidFill>
                  <a:srgbClr val="3366FF"/>
                </a:solidFill>
              </a:rPr>
              <a:t>privileges </a:t>
            </a:r>
            <a:r>
              <a:rPr lang="en-US"/>
              <a:t>to perform their tasks</a:t>
            </a:r>
          </a:p>
          <a:p>
            <a:pPr lvl="1"/>
            <a:r>
              <a:rPr lang="en-US"/>
              <a:t>Limits damage if entity has a bug, gets abused</a:t>
            </a:r>
          </a:p>
          <a:p>
            <a:pPr lvl="1"/>
            <a:r>
              <a:rPr lang="en-US"/>
              <a:t>Can be static (during life of system, during life of process) </a:t>
            </a:r>
          </a:p>
          <a:p>
            <a:pPr lvl="1"/>
            <a:r>
              <a:rPr lang="en-US"/>
              <a:t>Or dynamic (changed by process as needed) – </a:t>
            </a:r>
            <a:r>
              <a:rPr lang="en-US" b="1">
                <a:solidFill>
                  <a:srgbClr val="3366FF"/>
                </a:solidFill>
              </a:rPr>
              <a:t>domain switching</a:t>
            </a:r>
            <a:r>
              <a:rPr lang="en-US"/>
              <a:t>, </a:t>
            </a:r>
            <a:r>
              <a:rPr lang="en-US" b="1">
                <a:solidFill>
                  <a:srgbClr val="3366FF"/>
                </a:solidFill>
              </a:rPr>
              <a:t>privilege escalation</a:t>
            </a:r>
          </a:p>
          <a:p>
            <a:pPr lvl="1"/>
            <a:r>
              <a:rPr lang="ja-JP" altLang="en-US"/>
              <a:t>“</a:t>
            </a:r>
            <a:r>
              <a:rPr lang="en-US" altLang="ja-JP" sz="2800" b="1">
                <a:solidFill>
                  <a:srgbClr val="3366FF"/>
                </a:solidFill>
              </a:rPr>
              <a:t>Need to know</a:t>
            </a:r>
            <a:r>
              <a:rPr lang="ja-JP" altLang="en-US"/>
              <a:t>”</a:t>
            </a:r>
            <a:r>
              <a:rPr lang="en-US" altLang="ja-JP"/>
              <a:t> a similar concept regarding access to data</a:t>
            </a:r>
          </a:p>
          <a:p>
            <a:pPr lvl="1"/>
            <a:endParaRPr lang="en-US"/>
          </a:p>
          <a:p>
            <a:r>
              <a:rPr lang="en-US"/>
              <a:t>Must consider </a:t>
            </a:r>
            <a:r>
              <a:rPr lang="ja-JP" altLang="en-US"/>
              <a:t>“</a:t>
            </a:r>
            <a:r>
              <a:rPr lang="en-US" altLang="ja-JP"/>
              <a:t>grain</a:t>
            </a:r>
            <a:r>
              <a:rPr lang="ja-JP" altLang="en-US"/>
              <a:t>”</a:t>
            </a:r>
            <a:r>
              <a:rPr lang="en-US" altLang="ja-JP"/>
              <a:t> aspect</a:t>
            </a:r>
          </a:p>
          <a:p>
            <a:pPr lvl="1"/>
            <a:r>
              <a:rPr lang="en-US"/>
              <a:t>Rough-grained  privilege management easier, simpler, but least privilege now done in large chunks</a:t>
            </a:r>
          </a:p>
          <a:p>
            <a:pPr lvl="2"/>
            <a:r>
              <a:rPr lang="en-US"/>
              <a:t>For example, traditional Unix processes either have abilities of the associated user, or of root</a:t>
            </a:r>
          </a:p>
          <a:p>
            <a:pPr lvl="1"/>
            <a:r>
              <a:rPr lang="en-US"/>
              <a:t>Fine-grained management more complex, more overhead, but more protective</a:t>
            </a:r>
          </a:p>
          <a:p>
            <a:pPr lvl="2"/>
            <a:r>
              <a:rPr lang="en-US"/>
              <a:t>File ACL lists, RBAC</a:t>
            </a:r>
          </a:p>
          <a:p>
            <a:pPr lvl="2"/>
            <a:endParaRPr lang="en-US"/>
          </a:p>
          <a:p>
            <a:pPr lvl="1">
              <a:buFont typeface="Monotype Sorts" pitchFamily="-84" charset="2"/>
              <a:buNone/>
            </a:pPr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Chapter 15:  Security</a:t>
            </a:r>
          </a:p>
        </p:txBody>
      </p:sp>
      <p:sp>
        <p:nvSpPr>
          <p:cNvPr id="7170" name="Rectangle 1027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The Security Problem</a:t>
            </a:r>
          </a:p>
          <a:p>
            <a:r>
              <a:rPr lang="en-US"/>
              <a:t>Program Threats</a:t>
            </a:r>
          </a:p>
          <a:p>
            <a:r>
              <a:rPr lang="en-US"/>
              <a:t>System and Network Threats</a:t>
            </a:r>
          </a:p>
          <a:p>
            <a:r>
              <a:rPr lang="en-US"/>
              <a:t>Cryptography as a Security Tool</a:t>
            </a:r>
          </a:p>
          <a:p>
            <a:r>
              <a:rPr lang="en-US"/>
              <a:t>User Authentication</a:t>
            </a:r>
          </a:p>
          <a:p>
            <a:r>
              <a:rPr lang="en-US"/>
              <a:t>Implementing Security Defenses</a:t>
            </a:r>
          </a:p>
          <a:p>
            <a:r>
              <a:rPr lang="en-US"/>
              <a:t>Firewalling to Protect Systems and Networks</a:t>
            </a:r>
          </a:p>
          <a:p>
            <a:r>
              <a:rPr lang="en-US"/>
              <a:t>Computer-Security Classifications</a:t>
            </a: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3C6E1B-3D2E-458D-B629-27313F4E492B}" type="slidenum">
              <a:rPr lang="sk-SK" smtClean="0"/>
              <a:pPr/>
              <a:t>40</a:t>
            </a:fld>
            <a:endParaRPr lang="sk-SK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To discuss security threats and attacks</a:t>
            </a:r>
          </a:p>
          <a:p>
            <a:endParaRPr lang="en-US"/>
          </a:p>
          <a:p>
            <a:r>
              <a:rPr lang="en-US"/>
              <a:t>To explain the fundamentals of encryption, authentication, and hashing</a:t>
            </a:r>
          </a:p>
          <a:p>
            <a:endParaRPr lang="en-US"/>
          </a:p>
          <a:p>
            <a:r>
              <a:rPr lang="en-US"/>
              <a:t>To examine the uses of cryptography in computing</a:t>
            </a:r>
          </a:p>
          <a:p>
            <a:endParaRPr lang="en-US"/>
          </a:p>
          <a:p>
            <a:r>
              <a:rPr lang="en-US"/>
              <a:t>To describe the various countermeasures to security attacks</a:t>
            </a: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3C6E1B-3D2E-458D-B629-27313F4E492B}" type="slidenum">
              <a:rPr lang="sk-SK" smtClean="0"/>
              <a:pPr/>
              <a:t>41</a:t>
            </a:fld>
            <a:endParaRPr lang="sk-SK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Security Problem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8354"/>
            <a:ext cx="10222089" cy="453032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System is </a:t>
            </a:r>
            <a:r>
              <a:rPr lang="en-US" b="1">
                <a:solidFill>
                  <a:srgbClr val="3366FF"/>
                </a:solidFill>
              </a:rPr>
              <a:t>secure</a:t>
            </a:r>
            <a:r>
              <a:rPr lang="en-US"/>
              <a:t> if resources used and accessed as intended under all circumstances</a:t>
            </a:r>
          </a:p>
          <a:p>
            <a:pPr lvl="1"/>
            <a:r>
              <a:rPr lang="en-US"/>
              <a:t>Unachievable</a:t>
            </a:r>
          </a:p>
          <a:p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Intruders</a:t>
            </a:r>
            <a:r>
              <a:rPr lang="en-US"/>
              <a:t> (</a:t>
            </a:r>
            <a:r>
              <a:rPr lang="en-US" b="1">
                <a:solidFill>
                  <a:srgbClr val="3366FF"/>
                </a:solidFill>
              </a:rPr>
              <a:t>crackers</a:t>
            </a:r>
            <a:r>
              <a:rPr lang="en-US"/>
              <a:t>) attempt to breach security</a:t>
            </a:r>
          </a:p>
          <a:p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Threat </a:t>
            </a:r>
            <a:r>
              <a:rPr lang="en-US"/>
              <a:t>is potential security violation</a:t>
            </a:r>
          </a:p>
          <a:p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Attack</a:t>
            </a:r>
            <a:r>
              <a:rPr lang="en-US"/>
              <a:t> is attempt to breach security</a:t>
            </a:r>
          </a:p>
          <a:p>
            <a:endParaRPr lang="en-US"/>
          </a:p>
          <a:p>
            <a:r>
              <a:rPr lang="en-US"/>
              <a:t>Attack can be accidental or malicious</a:t>
            </a:r>
          </a:p>
          <a:p>
            <a:endParaRPr lang="en-US"/>
          </a:p>
          <a:p>
            <a:r>
              <a:rPr lang="en-US"/>
              <a:t>Easier to protect against accidental than malicious misuse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42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896056" y="277416"/>
            <a:ext cx="1068634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Security Violation Categories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34822"/>
            <a:ext cx="10972800" cy="5035154"/>
          </a:xfrm>
        </p:spPr>
        <p:txBody>
          <a:bodyPr/>
          <a:lstStyle/>
          <a:p>
            <a:r>
              <a:rPr lang="en-US" b="1"/>
              <a:t>Breach of confidentiality</a:t>
            </a:r>
          </a:p>
          <a:p>
            <a:pPr lvl="1"/>
            <a:r>
              <a:rPr lang="en-US"/>
              <a:t>Unauthorized reading of data</a:t>
            </a:r>
          </a:p>
          <a:p>
            <a:r>
              <a:rPr lang="en-US" b="1"/>
              <a:t>Breach of integrity</a:t>
            </a:r>
          </a:p>
          <a:p>
            <a:pPr lvl="1"/>
            <a:r>
              <a:rPr lang="en-US"/>
              <a:t>Unauthorized modification of data</a:t>
            </a:r>
          </a:p>
          <a:p>
            <a:r>
              <a:rPr lang="en-US" b="1"/>
              <a:t>Breach of availability</a:t>
            </a:r>
          </a:p>
          <a:p>
            <a:pPr lvl="1"/>
            <a:r>
              <a:rPr lang="en-US"/>
              <a:t>Unauthorized destruction of data</a:t>
            </a:r>
          </a:p>
          <a:p>
            <a:r>
              <a:rPr lang="en-US" b="1"/>
              <a:t>Theft of service</a:t>
            </a:r>
          </a:p>
          <a:p>
            <a:pPr lvl="1"/>
            <a:r>
              <a:rPr lang="en-US"/>
              <a:t>Unauthorized use of resources</a:t>
            </a:r>
          </a:p>
          <a:p>
            <a:r>
              <a:rPr lang="en-US" b="1"/>
              <a:t>Denial of service (</a:t>
            </a:r>
            <a:r>
              <a:rPr lang="en-US" b="1">
                <a:solidFill>
                  <a:srgbClr val="3366FF"/>
                </a:solidFill>
              </a:rPr>
              <a:t>DOS</a:t>
            </a:r>
            <a:r>
              <a:rPr lang="en-US" b="1"/>
              <a:t>)</a:t>
            </a:r>
          </a:p>
          <a:p>
            <a:pPr lvl="1"/>
            <a:r>
              <a:rPr lang="en-US"/>
              <a:t>Prevention of legitimate use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43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Violation Methods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3366FF"/>
                </a:solidFill>
              </a:rPr>
              <a:t>Masquerading </a:t>
            </a:r>
            <a:r>
              <a:rPr lang="en-US"/>
              <a:t>(breach </a:t>
            </a:r>
            <a:r>
              <a:rPr lang="en-US" b="1">
                <a:solidFill>
                  <a:srgbClr val="3366FF"/>
                </a:solidFill>
              </a:rPr>
              <a:t>authentication</a:t>
            </a:r>
            <a:r>
              <a:rPr lang="en-US"/>
              <a:t>)</a:t>
            </a:r>
          </a:p>
          <a:p>
            <a:pPr lvl="1"/>
            <a:r>
              <a:rPr lang="en-US"/>
              <a:t>Pretending to be an authorized user to escalate privileges</a:t>
            </a:r>
          </a:p>
          <a:p>
            <a:r>
              <a:rPr lang="en-US" b="1">
                <a:solidFill>
                  <a:srgbClr val="3366FF"/>
                </a:solidFill>
              </a:rPr>
              <a:t>Replay attack</a:t>
            </a:r>
          </a:p>
          <a:p>
            <a:pPr lvl="1"/>
            <a:r>
              <a:rPr lang="en-US"/>
              <a:t>As is or with </a:t>
            </a:r>
            <a:r>
              <a:rPr lang="en-US" b="1">
                <a:solidFill>
                  <a:srgbClr val="3366FF"/>
                </a:solidFill>
              </a:rPr>
              <a:t>message modification</a:t>
            </a:r>
          </a:p>
          <a:p>
            <a:r>
              <a:rPr lang="en-US" b="1">
                <a:solidFill>
                  <a:srgbClr val="3366FF"/>
                </a:solidFill>
              </a:rPr>
              <a:t>Man-in-the-middle attack</a:t>
            </a:r>
          </a:p>
          <a:p>
            <a:pPr lvl="1"/>
            <a:r>
              <a:rPr lang="en-US"/>
              <a:t>Intruder sits in data flow, masquerading as sender to receiver and vice versa</a:t>
            </a:r>
          </a:p>
          <a:p>
            <a:r>
              <a:rPr lang="en-US" b="1">
                <a:solidFill>
                  <a:srgbClr val="3366FF"/>
                </a:solidFill>
              </a:rPr>
              <a:t>Session hijacking</a:t>
            </a:r>
          </a:p>
          <a:p>
            <a:pPr lvl="1"/>
            <a:r>
              <a:rPr lang="en-US"/>
              <a:t>Intercept an already-established session to bypass authentication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44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xfrm>
            <a:off x="908756" y="277416"/>
            <a:ext cx="1067364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Standard Security Attacks</a:t>
            </a:r>
          </a:p>
        </p:txBody>
      </p:sp>
      <p:pic>
        <p:nvPicPr>
          <p:cNvPr id="16386" name="Picture 4" descr="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1889" y="1152525"/>
            <a:ext cx="5342467" cy="5239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45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4289" y="277416"/>
            <a:ext cx="10428111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Security Measure Levels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699" y="1179673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Impossible to have absolute security, but make cost to perpetrator sufficiently high to deter most intruders</a:t>
            </a:r>
          </a:p>
          <a:p>
            <a:r>
              <a:rPr lang="en-US"/>
              <a:t>Security must occur at four levels to be effective:</a:t>
            </a:r>
          </a:p>
          <a:p>
            <a:pPr lvl="1"/>
            <a:r>
              <a:rPr lang="en-US" b="1"/>
              <a:t>Physical</a:t>
            </a:r>
          </a:p>
          <a:p>
            <a:pPr lvl="2"/>
            <a:r>
              <a:rPr lang="en-US"/>
              <a:t>Data centers, servers, connected terminals</a:t>
            </a:r>
          </a:p>
          <a:p>
            <a:pPr lvl="1"/>
            <a:r>
              <a:rPr lang="en-US" b="1"/>
              <a:t>Human</a:t>
            </a:r>
          </a:p>
          <a:p>
            <a:pPr lvl="2"/>
            <a:r>
              <a:rPr lang="en-US"/>
              <a:t>Avoid </a:t>
            </a:r>
            <a:r>
              <a:rPr lang="en-US" b="1">
                <a:solidFill>
                  <a:srgbClr val="3366FF"/>
                </a:solidFill>
              </a:rPr>
              <a:t>social engineering</a:t>
            </a:r>
            <a:r>
              <a:rPr lang="en-US"/>
              <a:t>,</a:t>
            </a:r>
            <a:r>
              <a:rPr lang="en-US" b="1">
                <a:solidFill>
                  <a:srgbClr val="3366FF"/>
                </a:solidFill>
              </a:rPr>
              <a:t> phishing</a:t>
            </a:r>
            <a:r>
              <a:rPr lang="en-US"/>
              <a:t>,</a:t>
            </a:r>
            <a:r>
              <a:rPr lang="en-US" b="1">
                <a:solidFill>
                  <a:srgbClr val="3366FF"/>
                </a:solidFill>
              </a:rPr>
              <a:t> dumpster diving</a:t>
            </a:r>
          </a:p>
          <a:p>
            <a:pPr lvl="1"/>
            <a:r>
              <a:rPr lang="en-US" b="1"/>
              <a:t>Operating System</a:t>
            </a:r>
          </a:p>
          <a:p>
            <a:pPr lvl="2"/>
            <a:r>
              <a:rPr lang="en-US"/>
              <a:t>Protection mechanisms, debugging</a:t>
            </a:r>
          </a:p>
          <a:p>
            <a:pPr lvl="1"/>
            <a:r>
              <a:rPr lang="en-US" b="1"/>
              <a:t>Network</a:t>
            </a:r>
          </a:p>
          <a:p>
            <a:pPr lvl="2"/>
            <a:r>
              <a:rPr lang="en-US"/>
              <a:t>Intercepted communications, interruption, DOS</a:t>
            </a:r>
          </a:p>
          <a:p>
            <a:r>
              <a:rPr lang="en-US"/>
              <a:t>Security is as weak as the weakest link in the chain</a:t>
            </a:r>
          </a:p>
          <a:p>
            <a:r>
              <a:rPr lang="en-US"/>
              <a:t>But can too much security be a problem?</a:t>
            </a:r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46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Program Threats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272889" cy="5300663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Many variations, many names</a:t>
            </a:r>
          </a:p>
          <a:p>
            <a:r>
              <a:rPr lang="en-US" b="1">
                <a:solidFill>
                  <a:srgbClr val="3366FF"/>
                </a:solidFill>
              </a:rPr>
              <a:t>Trojan Horse</a:t>
            </a:r>
          </a:p>
          <a:p>
            <a:pPr lvl="1"/>
            <a:r>
              <a:rPr lang="en-US"/>
              <a:t>Code segment that misuses its environment</a:t>
            </a:r>
          </a:p>
          <a:p>
            <a:pPr lvl="1"/>
            <a:r>
              <a:rPr lang="en-US"/>
              <a:t>Exploits mechanisms for allowing programs written by users to be executed by other users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Spyware</a:t>
            </a:r>
            <a:r>
              <a:rPr lang="en-US"/>
              <a:t>,</a:t>
            </a:r>
            <a:r>
              <a:rPr lang="en-US" b="1">
                <a:solidFill>
                  <a:srgbClr val="3366FF"/>
                </a:solidFill>
              </a:rPr>
              <a:t> pop-up browser windows</a:t>
            </a:r>
            <a:r>
              <a:rPr lang="en-US"/>
              <a:t>,</a:t>
            </a:r>
            <a:r>
              <a:rPr lang="en-US" b="1">
                <a:solidFill>
                  <a:srgbClr val="3366FF"/>
                </a:solidFill>
              </a:rPr>
              <a:t> covert channels</a:t>
            </a:r>
          </a:p>
          <a:p>
            <a:pPr lvl="1"/>
            <a:r>
              <a:rPr lang="en-US"/>
              <a:t>Up to 80% of spam delivered by spyware-infected systems</a:t>
            </a:r>
          </a:p>
          <a:p>
            <a:r>
              <a:rPr lang="en-US" b="1">
                <a:solidFill>
                  <a:srgbClr val="3366FF"/>
                </a:solidFill>
              </a:rPr>
              <a:t>Trap Door</a:t>
            </a:r>
          </a:p>
          <a:p>
            <a:pPr lvl="1"/>
            <a:r>
              <a:rPr lang="en-US"/>
              <a:t>Specific user identifier or password that circumvents normal security procedures</a:t>
            </a:r>
          </a:p>
          <a:p>
            <a:pPr lvl="1"/>
            <a:r>
              <a:rPr lang="en-US"/>
              <a:t>Could be included in a compiler</a:t>
            </a:r>
          </a:p>
          <a:p>
            <a:pPr lvl="1"/>
            <a:r>
              <a:rPr lang="en-US"/>
              <a:t>How to detect them?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47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Threats (Cont.)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3366FF"/>
                </a:solidFill>
              </a:rPr>
              <a:t>Logic Bomb</a:t>
            </a:r>
          </a:p>
          <a:p>
            <a:pPr lvl="1"/>
            <a:r>
              <a:rPr lang="en-US"/>
              <a:t>Program that initiates a security incident under certain circumstances</a:t>
            </a:r>
          </a:p>
          <a:p>
            <a:r>
              <a:rPr lang="en-US" b="1">
                <a:solidFill>
                  <a:srgbClr val="3366FF"/>
                </a:solidFill>
              </a:rPr>
              <a:t>Stack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and </a:t>
            </a:r>
            <a:r>
              <a:rPr lang="en-US" b="1">
                <a:solidFill>
                  <a:srgbClr val="3366FF"/>
                </a:solidFill>
              </a:rPr>
              <a:t>Buffer Overflow</a:t>
            </a:r>
          </a:p>
          <a:p>
            <a:pPr lvl="1"/>
            <a:r>
              <a:rPr lang="en-US"/>
              <a:t>Exploits a bug in a program (overflow either the stack or memory buffers)</a:t>
            </a:r>
          </a:p>
          <a:p>
            <a:pPr lvl="1"/>
            <a:r>
              <a:rPr lang="en-US"/>
              <a:t>Failure to check bounds on inputs, arguments</a:t>
            </a:r>
          </a:p>
          <a:p>
            <a:pPr lvl="1"/>
            <a:r>
              <a:rPr lang="en-US"/>
              <a:t>Write past arguments on the stack into the return address on stack</a:t>
            </a:r>
          </a:p>
          <a:p>
            <a:pPr lvl="1"/>
            <a:r>
              <a:rPr lang="en-US"/>
              <a:t>When routine returns from call, returns to hacked address</a:t>
            </a:r>
          </a:p>
          <a:p>
            <a:pPr lvl="2"/>
            <a:r>
              <a:rPr lang="en-US"/>
              <a:t>Pointed to code loaded onto stack that executes malicious code</a:t>
            </a:r>
          </a:p>
          <a:p>
            <a:pPr lvl="1"/>
            <a:r>
              <a:rPr lang="en-US"/>
              <a:t>Unauthorized user or privilege escalation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48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Great Programming Required?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For the first step of determining the bug, and second step of writing exploit code,</a:t>
            </a:r>
          </a:p>
          <a:p>
            <a:r>
              <a:rPr lang="en-US" b="1">
                <a:solidFill>
                  <a:srgbClr val="3366FF"/>
                </a:solidFill>
              </a:rPr>
              <a:t>Script kiddies </a:t>
            </a:r>
            <a:r>
              <a:rPr lang="en-US"/>
              <a:t>can run pre-written exploit code to attack a given system</a:t>
            </a:r>
          </a:p>
          <a:p>
            <a:r>
              <a:rPr lang="en-US"/>
              <a:t>Attack code can get a shell with the processes</a:t>
            </a:r>
            <a:r>
              <a:rPr lang="ja-JP" altLang="en-US"/>
              <a:t>’</a:t>
            </a:r>
            <a:r>
              <a:rPr lang="en-US" altLang="ja-JP"/>
              <a:t> owner</a:t>
            </a:r>
            <a:r>
              <a:rPr lang="ja-JP" altLang="en-US"/>
              <a:t>’</a:t>
            </a:r>
            <a:r>
              <a:rPr lang="en-US" altLang="ja-JP"/>
              <a:t>s permissions</a:t>
            </a:r>
          </a:p>
          <a:p>
            <a:pPr lvl="1"/>
            <a:r>
              <a:rPr lang="en-US"/>
              <a:t>Or open a network port, delete files, download a program,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Depending on bug, attack can be executed across a network using allowed connections, bypassing firewalls</a:t>
            </a:r>
          </a:p>
          <a:p>
            <a:r>
              <a:rPr lang="en-US"/>
              <a:t>Buffer overflow can be disabled by disabling stack execution or </a:t>
            </a:r>
            <a:r>
              <a:rPr lang="en-US" u="sng"/>
              <a:t>adding bit to page table to indicate </a:t>
            </a:r>
            <a:r>
              <a:rPr lang="ja-JP" altLang="en-US" u="sng"/>
              <a:t>“</a:t>
            </a:r>
            <a:r>
              <a:rPr lang="en-US" altLang="ja-JP" u="sng"/>
              <a:t>non-executable</a:t>
            </a:r>
            <a:r>
              <a:rPr lang="ja-JP" altLang="en-US" u="sng"/>
              <a:t>”</a:t>
            </a:r>
            <a:r>
              <a:rPr lang="en-US" altLang="ja-JP" u="sng"/>
              <a:t> state</a:t>
            </a:r>
          </a:p>
          <a:p>
            <a:pPr lvl="1"/>
            <a:r>
              <a:rPr lang="en-US"/>
              <a:t>Available in SPARC and x86</a:t>
            </a:r>
          </a:p>
          <a:p>
            <a:pPr lvl="1"/>
            <a:r>
              <a:rPr lang="en-US"/>
              <a:t>But still have security exploits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49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altLang="sk-SK"/>
              <a:t>Základné princípy a modely riadenia prístupu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k-SK" altLang="sk-SK"/>
              <a:t>Riadenie prístupu metódou DAC</a:t>
            </a:r>
          </a:p>
          <a:p>
            <a:r>
              <a:rPr lang="sk-SK" altLang="sk-SK"/>
              <a:t>Riadenie prístupu metódou MAC</a:t>
            </a:r>
          </a:p>
          <a:p>
            <a:r>
              <a:rPr lang="sk-SK" altLang="sk-SK"/>
              <a:t>Riadenie prístupu založené na pravidlách (Rule-</a:t>
            </a:r>
            <a:r>
              <a:rPr lang="sk-SK" altLang="sk-SK" err="1"/>
              <a:t>based</a:t>
            </a:r>
            <a:r>
              <a:rPr lang="sk-SK" altLang="sk-SK"/>
              <a:t> </a:t>
            </a:r>
            <a:r>
              <a:rPr lang="sk-SK" altLang="sk-SK" err="1"/>
              <a:t>access</a:t>
            </a:r>
            <a:r>
              <a:rPr lang="sk-SK" altLang="sk-SK"/>
              <a:t> </a:t>
            </a:r>
            <a:r>
              <a:rPr lang="sk-SK" altLang="sk-SK" err="1"/>
              <a:t>Control</a:t>
            </a:r>
            <a:r>
              <a:rPr lang="sk-SK" altLang="sk-SK"/>
              <a:t>)</a:t>
            </a:r>
          </a:p>
          <a:p>
            <a:r>
              <a:rPr lang="sk-SK" altLang="sk-SK"/>
              <a:t>Riadenie prístupu založené na rolách (RBAC)</a:t>
            </a:r>
          </a:p>
          <a:p>
            <a:r>
              <a:rPr lang="sk-SK" altLang="sk-SK"/>
              <a:t>Riadenie prístupu založené na obmedzení rozhrania</a:t>
            </a:r>
          </a:p>
          <a:p>
            <a:r>
              <a:rPr lang="sk-SK" altLang="sk-SK"/>
              <a:t>Matice pre riadenie prístupu</a:t>
            </a:r>
          </a:p>
          <a:p>
            <a:pPr lvl="1"/>
            <a:r>
              <a:rPr lang="sk-SK" altLang="sk-SK"/>
              <a:t> </a:t>
            </a:r>
            <a:r>
              <a:rPr lang="sk-SK" altLang="sk-SK" err="1"/>
              <a:t>Capability</a:t>
            </a:r>
            <a:r>
              <a:rPr lang="sk-SK" altLang="sk-SK"/>
              <a:t> </a:t>
            </a:r>
            <a:r>
              <a:rPr lang="sk-SK" altLang="sk-SK" err="1"/>
              <a:t>lists</a:t>
            </a:r>
            <a:r>
              <a:rPr lang="sk-SK" altLang="sk-SK"/>
              <a:t> (Zoznam povolených operácií)</a:t>
            </a:r>
          </a:p>
          <a:p>
            <a:pPr lvl="1"/>
            <a:r>
              <a:rPr lang="sk-SK" altLang="sk-SK"/>
              <a:t> Access </a:t>
            </a:r>
            <a:r>
              <a:rPr lang="sk-SK" altLang="sk-SK" err="1"/>
              <a:t>control</a:t>
            </a:r>
            <a:r>
              <a:rPr lang="sk-SK" altLang="sk-SK"/>
              <a:t> </a:t>
            </a:r>
            <a:r>
              <a:rPr lang="sk-SK" altLang="sk-SK" err="1"/>
              <a:t>lists</a:t>
            </a:r>
            <a:r>
              <a:rPr lang="sk-SK" altLang="sk-SK"/>
              <a:t> – ACL (Zoznam povolených prístupov)</a:t>
            </a:r>
          </a:p>
          <a:p>
            <a:pPr lvl="1"/>
            <a:r>
              <a:rPr lang="sk-SK" altLang="sk-SK"/>
              <a:t> Mechanizmus atribútov</a:t>
            </a:r>
          </a:p>
          <a:p>
            <a:pPr lvl="1"/>
            <a:endParaRPr lang="sk-SK" altLang="sk-SK"/>
          </a:p>
          <a:p>
            <a:endParaRPr lang="sk-SK" altLang="sk-SK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endParaRPr lang="sk-SK" altLang="sk-SK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1361723" y="277416"/>
            <a:ext cx="1022067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Program Threats (Cont.)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423" y="1233487"/>
            <a:ext cx="11308644" cy="4530329"/>
          </a:xfrm>
        </p:spPr>
        <p:txBody>
          <a:bodyPr/>
          <a:lstStyle/>
          <a:p>
            <a:r>
              <a:rPr lang="en-US" b="1">
                <a:solidFill>
                  <a:srgbClr val="3366FF"/>
                </a:solidFill>
              </a:rPr>
              <a:t>Viruses</a:t>
            </a:r>
          </a:p>
          <a:p>
            <a:pPr lvl="1"/>
            <a:r>
              <a:rPr lang="en-US"/>
              <a:t>Code fragment embedded in legitimate program</a:t>
            </a:r>
          </a:p>
          <a:p>
            <a:pPr lvl="1"/>
            <a:r>
              <a:rPr lang="en-US"/>
              <a:t>Self-replicating, designed to infect other computers</a:t>
            </a:r>
          </a:p>
          <a:p>
            <a:pPr lvl="1"/>
            <a:r>
              <a:rPr lang="en-US"/>
              <a:t>Very specific to CPU architecture, operating system, applications</a:t>
            </a:r>
          </a:p>
          <a:p>
            <a:pPr lvl="1"/>
            <a:r>
              <a:rPr lang="en-US"/>
              <a:t>Usually borne via email or as a macro</a:t>
            </a:r>
          </a:p>
          <a:p>
            <a:pPr lvl="2"/>
            <a:r>
              <a:rPr lang="en-US"/>
              <a:t>Visual Basic Macro to reformat hard drive</a:t>
            </a:r>
          </a:p>
          <a:p>
            <a:pPr lvl="3">
              <a:buFontTx/>
              <a:buNone/>
            </a:pPr>
            <a:r>
              <a:rPr lang="en-US" sz="1900">
                <a:latin typeface="Courier New" pitchFamily="49" charset="0"/>
              </a:rPr>
              <a:t>Sub AutoOpen()</a:t>
            </a:r>
          </a:p>
          <a:p>
            <a:pPr lvl="3">
              <a:buFontTx/>
              <a:buNone/>
            </a:pPr>
            <a:r>
              <a:rPr lang="en-US" sz="1900">
                <a:latin typeface="Courier New" pitchFamily="49" charset="0"/>
              </a:rPr>
              <a:t>Dim </a:t>
            </a:r>
            <a:r>
              <a:rPr lang="en-US" sz="1900" err="1">
                <a:latin typeface="Courier New" pitchFamily="49" charset="0"/>
              </a:rPr>
              <a:t>oFS</a:t>
            </a:r>
            <a:endParaRPr lang="en-US" sz="1900">
              <a:latin typeface="Courier New" pitchFamily="49" charset="0"/>
            </a:endParaRPr>
          </a:p>
          <a:p>
            <a:pPr lvl="3">
              <a:buFontTx/>
              <a:buNone/>
            </a:pPr>
            <a:r>
              <a:rPr lang="en-US" sz="1900">
                <a:latin typeface="Courier New" pitchFamily="49" charset="0"/>
              </a:rPr>
              <a:t>	Set </a:t>
            </a:r>
            <a:r>
              <a:rPr lang="en-US" sz="1900" err="1">
                <a:latin typeface="Courier New" pitchFamily="49" charset="0"/>
              </a:rPr>
              <a:t>oFS</a:t>
            </a:r>
            <a:r>
              <a:rPr lang="en-US" sz="1900">
                <a:latin typeface="Courier New" pitchFamily="49" charset="0"/>
              </a:rPr>
              <a:t> = </a:t>
            </a:r>
            <a:r>
              <a:rPr lang="en-US" sz="1900" err="1">
                <a:latin typeface="Courier New" pitchFamily="49" charset="0"/>
              </a:rPr>
              <a:t>CreateObject</a:t>
            </a:r>
            <a:r>
              <a:rPr lang="en-US" sz="1900">
                <a:latin typeface="Courier New" pitchFamily="49" charset="0"/>
              </a:rPr>
              <a:t>(</a:t>
            </a:r>
            <a:r>
              <a:rPr lang="ja-JP" altLang="en-US" sz="1900">
                <a:latin typeface="Courier New" pitchFamily="49" charset="0"/>
              </a:rPr>
              <a:t>’’</a:t>
            </a:r>
            <a:r>
              <a:rPr lang="en-US" altLang="ja-JP" sz="1900" err="1">
                <a:latin typeface="Courier New" pitchFamily="49" charset="0"/>
              </a:rPr>
              <a:t>Scripting.FileSystemObject</a:t>
            </a:r>
            <a:r>
              <a:rPr lang="ja-JP" altLang="en-US" sz="1900">
                <a:latin typeface="Courier New" pitchFamily="49" charset="0"/>
              </a:rPr>
              <a:t>’’</a:t>
            </a:r>
            <a:r>
              <a:rPr lang="en-US" altLang="ja-JP" sz="1900">
                <a:latin typeface="Courier New" pitchFamily="49" charset="0"/>
              </a:rPr>
              <a:t>)</a:t>
            </a:r>
          </a:p>
          <a:p>
            <a:pPr lvl="3">
              <a:buFontTx/>
              <a:buNone/>
            </a:pPr>
            <a:r>
              <a:rPr lang="en-US" sz="1900">
                <a:latin typeface="Courier New" pitchFamily="49" charset="0"/>
              </a:rPr>
              <a:t>	</a:t>
            </a:r>
            <a:r>
              <a:rPr lang="en-US" sz="1900" err="1">
                <a:latin typeface="Courier New" pitchFamily="49" charset="0"/>
              </a:rPr>
              <a:t>vs</a:t>
            </a:r>
            <a:r>
              <a:rPr lang="en-US" sz="1900">
                <a:latin typeface="Courier New" pitchFamily="49" charset="0"/>
              </a:rPr>
              <a:t> = Shell(</a:t>
            </a:r>
            <a:r>
              <a:rPr lang="ja-JP" altLang="en-US" sz="1900">
                <a:latin typeface="Courier New" pitchFamily="49" charset="0"/>
              </a:rPr>
              <a:t>’’</a:t>
            </a:r>
            <a:r>
              <a:rPr lang="en-US" altLang="ja-JP" sz="1900">
                <a:latin typeface="Courier New" pitchFamily="49" charset="0"/>
              </a:rPr>
              <a:t>c:command.com /k format c:</a:t>
            </a:r>
            <a:r>
              <a:rPr lang="ja-JP" altLang="en-US" sz="1900">
                <a:latin typeface="Courier New" pitchFamily="49" charset="0"/>
              </a:rPr>
              <a:t>’’</a:t>
            </a:r>
            <a:r>
              <a:rPr lang="en-US" altLang="ja-JP" sz="1900">
                <a:latin typeface="Courier New" pitchFamily="49" charset="0"/>
              </a:rPr>
              <a:t>,</a:t>
            </a:r>
            <a:r>
              <a:rPr lang="en-US" altLang="ja-JP" sz="1900" err="1">
                <a:latin typeface="Courier New" pitchFamily="49" charset="0"/>
              </a:rPr>
              <a:t>vbHide</a:t>
            </a:r>
            <a:r>
              <a:rPr lang="en-US" altLang="ja-JP" sz="1900">
                <a:latin typeface="Courier New" pitchFamily="49" charset="0"/>
              </a:rPr>
              <a:t>)</a:t>
            </a:r>
          </a:p>
          <a:p>
            <a:pPr lvl="3">
              <a:buFontTx/>
              <a:buNone/>
            </a:pPr>
            <a:r>
              <a:rPr lang="en-US" sz="1900">
                <a:latin typeface="Courier New" pitchFamily="49" charset="0"/>
              </a:rPr>
              <a:t>End Sub</a:t>
            </a:r>
          </a:p>
          <a:p>
            <a:pPr lvl="1"/>
            <a:endParaRPr lang="en-US" sz="190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50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190" y="277416"/>
            <a:ext cx="10466211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Program Threats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3366FF"/>
                </a:solidFill>
              </a:rPr>
              <a:t>Virus dropper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inserts virus onto the system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Many categories of viruses, literally many thousands of viruses</a:t>
            </a:r>
          </a:p>
          <a:p>
            <a:pPr lvl="1">
              <a:lnSpc>
                <a:spcPct val="90000"/>
              </a:lnSpc>
            </a:pPr>
            <a:r>
              <a:rPr lang="en-US"/>
              <a:t>File / parasitic</a:t>
            </a:r>
          </a:p>
          <a:p>
            <a:pPr lvl="1">
              <a:lnSpc>
                <a:spcPct val="90000"/>
              </a:lnSpc>
            </a:pPr>
            <a:r>
              <a:rPr lang="en-US"/>
              <a:t>Boot / memory</a:t>
            </a:r>
          </a:p>
          <a:p>
            <a:pPr lvl="1">
              <a:lnSpc>
                <a:spcPct val="90000"/>
              </a:lnSpc>
            </a:pPr>
            <a:r>
              <a:rPr lang="en-US"/>
              <a:t>Macro</a:t>
            </a:r>
          </a:p>
          <a:p>
            <a:pPr lvl="1">
              <a:lnSpc>
                <a:spcPct val="90000"/>
              </a:lnSpc>
            </a:pPr>
            <a:r>
              <a:rPr lang="en-US"/>
              <a:t>Source code</a:t>
            </a:r>
          </a:p>
          <a:p>
            <a:pPr lvl="1">
              <a:lnSpc>
                <a:spcPct val="90000"/>
              </a:lnSpc>
            </a:pPr>
            <a:r>
              <a:rPr lang="en-US"/>
              <a:t>Polymorphic to avoid having a </a:t>
            </a:r>
            <a:r>
              <a:rPr lang="en-US" b="1">
                <a:solidFill>
                  <a:srgbClr val="3366FF"/>
                </a:solidFill>
              </a:rPr>
              <a:t>virus signature</a:t>
            </a:r>
          </a:p>
          <a:p>
            <a:pPr lvl="1">
              <a:lnSpc>
                <a:spcPct val="90000"/>
              </a:lnSpc>
            </a:pPr>
            <a:r>
              <a:rPr lang="en-US"/>
              <a:t>Encrypted</a:t>
            </a:r>
          </a:p>
          <a:p>
            <a:pPr lvl="1">
              <a:lnSpc>
                <a:spcPct val="90000"/>
              </a:lnSpc>
            </a:pPr>
            <a:r>
              <a:rPr lang="en-US"/>
              <a:t>Stealth</a:t>
            </a:r>
          </a:p>
          <a:p>
            <a:pPr lvl="1">
              <a:lnSpc>
                <a:spcPct val="90000"/>
              </a:lnSpc>
            </a:pPr>
            <a:r>
              <a:rPr lang="en-US"/>
              <a:t>Tunneling</a:t>
            </a:r>
          </a:p>
          <a:p>
            <a:pPr lvl="1">
              <a:lnSpc>
                <a:spcPct val="90000"/>
              </a:lnSpc>
            </a:pPr>
            <a:r>
              <a:rPr lang="en-US"/>
              <a:t>Multipartite</a:t>
            </a:r>
          </a:p>
          <a:p>
            <a:pPr lvl="1">
              <a:lnSpc>
                <a:spcPct val="90000"/>
              </a:lnSpc>
            </a:pPr>
            <a:r>
              <a:rPr lang="en-US"/>
              <a:t>Armored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9867" y="277416"/>
            <a:ext cx="105325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 Boot-sector Computer Virus</a:t>
            </a:r>
          </a:p>
        </p:txBody>
      </p:sp>
      <p:pic>
        <p:nvPicPr>
          <p:cNvPr id="3686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978" y="1701403"/>
            <a:ext cx="7251700" cy="515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52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480B339A-80B6-D944-9157-6EF2606C33B5}"/>
              </a:ext>
            </a:extLst>
          </p:cNvPr>
          <p:cNvSpPr txBox="1"/>
          <p:nvPr/>
        </p:nvSpPr>
        <p:spPr>
          <a:xfrm>
            <a:off x="5487709" y="1139053"/>
            <a:ext cx="564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Why MS Windows 11 secure boot requires UEFI and TPM? 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D947B819-226A-8FDE-31C4-B4198F7066C8}"/>
              </a:ext>
            </a:extLst>
          </p:cNvPr>
          <p:cNvSpPr txBox="1"/>
          <p:nvPr/>
        </p:nvSpPr>
        <p:spPr>
          <a:xfrm>
            <a:off x="388418" y="1165404"/>
            <a:ext cx="40702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err="1"/>
              <a:t>Boot</a:t>
            </a:r>
            <a:r>
              <a:rPr lang="sk-SK" b="1"/>
              <a:t> </a:t>
            </a:r>
            <a:r>
              <a:rPr lang="sk-SK" b="1" err="1"/>
              <a:t>Sector</a:t>
            </a:r>
            <a:r>
              <a:rPr lang="sk-SK" b="1"/>
              <a:t> </a:t>
            </a:r>
            <a:r>
              <a:rPr lang="sk-SK" b="1" err="1"/>
              <a:t>Virus</a:t>
            </a:r>
            <a:r>
              <a:rPr lang="sk-SK"/>
              <a:t>: </a:t>
            </a:r>
            <a:r>
              <a:rPr lang="sk-SK" err="1"/>
              <a:t>This</a:t>
            </a:r>
            <a:r>
              <a:rPr lang="sk-SK"/>
              <a:t> type of malware </a:t>
            </a:r>
            <a:r>
              <a:rPr lang="sk-SK" err="1"/>
              <a:t>infects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boot</a:t>
            </a:r>
            <a:r>
              <a:rPr lang="sk-SK"/>
              <a:t> </a:t>
            </a:r>
            <a:r>
              <a:rPr lang="sk-SK" err="1"/>
              <a:t>sector</a:t>
            </a:r>
            <a:r>
              <a:rPr lang="sk-SK"/>
              <a:t> of a </a:t>
            </a:r>
            <a:r>
              <a:rPr lang="sk-SK" err="1"/>
              <a:t>computer's</a:t>
            </a:r>
            <a:r>
              <a:rPr lang="sk-SK"/>
              <a:t> </a:t>
            </a:r>
            <a:r>
              <a:rPr lang="sk-SK" err="1"/>
              <a:t>hard</a:t>
            </a:r>
            <a:r>
              <a:rPr lang="sk-SK"/>
              <a:t> </a:t>
            </a:r>
            <a:r>
              <a:rPr lang="sk-SK" err="1"/>
              <a:t>drive</a:t>
            </a:r>
            <a:r>
              <a:rPr lang="sk-SK"/>
              <a:t> or </a:t>
            </a:r>
            <a:r>
              <a:rPr lang="sk-SK" err="1"/>
              <a:t>removable</a:t>
            </a:r>
            <a:r>
              <a:rPr lang="sk-SK"/>
              <a:t> </a:t>
            </a:r>
            <a:r>
              <a:rPr lang="sk-SK" err="1"/>
              <a:t>storage</a:t>
            </a:r>
            <a:r>
              <a:rPr lang="sk-SK"/>
              <a:t> device. </a:t>
            </a:r>
            <a:r>
              <a:rPr lang="sk-SK" err="1"/>
              <a:t>It</a:t>
            </a:r>
            <a:r>
              <a:rPr lang="sk-SK"/>
              <a:t> </a:t>
            </a:r>
            <a:r>
              <a:rPr lang="sk-SK" err="1"/>
              <a:t>activates</a:t>
            </a:r>
            <a:r>
              <a:rPr lang="sk-SK"/>
              <a:t> </a:t>
            </a:r>
            <a:r>
              <a:rPr lang="sk-SK" err="1"/>
              <a:t>during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boot</a:t>
            </a:r>
            <a:r>
              <a:rPr lang="sk-SK"/>
              <a:t> </a:t>
            </a:r>
            <a:r>
              <a:rPr lang="sk-SK" err="1"/>
              <a:t>process</a:t>
            </a:r>
            <a:r>
              <a:rPr lang="sk-SK"/>
              <a:t>, </a:t>
            </a:r>
            <a:r>
              <a:rPr lang="sk-SK" err="1"/>
              <a:t>before</a:t>
            </a:r>
            <a:r>
              <a:rPr lang="sk-SK"/>
              <a:t>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operating</a:t>
            </a:r>
            <a:r>
              <a:rPr lang="sk-SK"/>
              <a:t> </a:t>
            </a:r>
            <a:r>
              <a:rPr lang="sk-SK" err="1"/>
              <a:t>system</a:t>
            </a:r>
            <a:r>
              <a:rPr lang="sk-SK"/>
              <a:t> </a:t>
            </a:r>
            <a:r>
              <a:rPr lang="sk-SK" err="1"/>
              <a:t>loads</a:t>
            </a:r>
            <a:r>
              <a:rPr lang="sk-SK"/>
              <a:t>, </a:t>
            </a:r>
            <a:r>
              <a:rPr lang="sk-SK" err="1"/>
              <a:t>allowing</a:t>
            </a:r>
            <a:r>
              <a:rPr lang="sk-SK"/>
              <a:t> </a:t>
            </a:r>
            <a:r>
              <a:rPr lang="sk-SK" err="1"/>
              <a:t>it</a:t>
            </a:r>
            <a:r>
              <a:rPr lang="sk-SK"/>
              <a:t> to </a:t>
            </a:r>
            <a:r>
              <a:rPr lang="sk-SK" err="1"/>
              <a:t>gain</a:t>
            </a:r>
            <a:r>
              <a:rPr lang="sk-SK"/>
              <a:t> </a:t>
            </a:r>
            <a:r>
              <a:rPr lang="sk-SK" err="1"/>
              <a:t>control</a:t>
            </a:r>
            <a:r>
              <a:rPr lang="sk-SK"/>
              <a:t> </a:t>
            </a:r>
            <a:r>
              <a:rPr lang="sk-SK" err="1"/>
              <a:t>early</a:t>
            </a:r>
            <a:r>
              <a:rPr lang="sk-SK"/>
              <a:t>. </a:t>
            </a:r>
            <a:r>
              <a:rPr lang="sk-SK" err="1"/>
              <a:t>Boot</a:t>
            </a:r>
            <a:r>
              <a:rPr lang="sk-SK"/>
              <a:t> </a:t>
            </a:r>
            <a:r>
              <a:rPr lang="sk-SK" err="1"/>
              <a:t>sector</a:t>
            </a:r>
            <a:r>
              <a:rPr lang="sk-SK"/>
              <a:t> </a:t>
            </a:r>
            <a:r>
              <a:rPr lang="sk-SK" err="1"/>
              <a:t>viruses</a:t>
            </a:r>
            <a:r>
              <a:rPr lang="sk-SK"/>
              <a:t> </a:t>
            </a:r>
            <a:r>
              <a:rPr lang="sk-SK" err="1"/>
              <a:t>were</a:t>
            </a:r>
            <a:r>
              <a:rPr lang="sk-SK"/>
              <a:t> more </a:t>
            </a:r>
            <a:r>
              <a:rPr lang="sk-SK" err="1"/>
              <a:t>common</a:t>
            </a:r>
            <a:r>
              <a:rPr lang="sk-SK"/>
              <a:t> in </a:t>
            </a:r>
            <a:r>
              <a:rPr lang="sk-SK" err="1"/>
              <a:t>the</a:t>
            </a:r>
            <a:r>
              <a:rPr lang="sk-SK"/>
              <a:t> </a:t>
            </a:r>
            <a:r>
              <a:rPr lang="sk-SK" err="1"/>
              <a:t>era</a:t>
            </a:r>
            <a:r>
              <a:rPr lang="sk-SK"/>
              <a:t> of floppy </a:t>
            </a:r>
            <a:r>
              <a:rPr lang="sk-SK" err="1"/>
              <a:t>disks</a:t>
            </a:r>
            <a:r>
              <a:rPr lang="sk-SK"/>
              <a:t> and MS-DOS </a:t>
            </a:r>
            <a:r>
              <a:rPr lang="sk-SK" err="1"/>
              <a:t>systems</a:t>
            </a:r>
            <a:r>
              <a:rPr lang="sk-SK"/>
              <a:t>.</a:t>
            </a:r>
          </a:p>
          <a:p>
            <a:r>
              <a:rPr lang="sk-SK" b="1" err="1">
                <a:effectLst/>
              </a:rPr>
              <a:t>Rootkit</a:t>
            </a:r>
            <a:r>
              <a:rPr lang="sk-SK">
                <a:effectLst/>
              </a:rPr>
              <a:t>: </a:t>
            </a:r>
            <a:r>
              <a:rPr lang="sk-SK" err="1">
                <a:effectLst/>
              </a:rPr>
              <a:t>Rootkits</a:t>
            </a:r>
            <a:r>
              <a:rPr lang="sk-SK">
                <a:effectLst/>
              </a:rPr>
              <a:t> are </a:t>
            </a:r>
            <a:r>
              <a:rPr lang="sk-SK" err="1">
                <a:effectLst/>
              </a:rPr>
              <a:t>designed</a:t>
            </a:r>
            <a:r>
              <a:rPr lang="sk-SK">
                <a:effectLst/>
              </a:rPr>
              <a:t> to </a:t>
            </a:r>
            <a:r>
              <a:rPr lang="sk-SK" err="1">
                <a:effectLst/>
              </a:rPr>
              <a:t>hide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malicious</a:t>
            </a:r>
            <a:r>
              <a:rPr lang="sk-SK">
                <a:effectLst/>
              </a:rPr>
              <a:t> software or </a:t>
            </a:r>
            <a:r>
              <a:rPr lang="sk-SK" err="1">
                <a:effectLst/>
              </a:rPr>
              <a:t>processes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within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the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operating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system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itself</a:t>
            </a:r>
            <a:r>
              <a:rPr lang="sk-SK">
                <a:effectLst/>
              </a:rPr>
              <a:t>. </a:t>
            </a:r>
            <a:r>
              <a:rPr lang="sk-SK" err="1">
                <a:effectLst/>
              </a:rPr>
              <a:t>They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often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modify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system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files</a:t>
            </a:r>
            <a:r>
              <a:rPr lang="sk-SK">
                <a:effectLst/>
              </a:rPr>
              <a:t> or </a:t>
            </a:r>
            <a:r>
              <a:rPr lang="sk-SK" err="1">
                <a:effectLst/>
              </a:rPr>
              <a:t>processes</a:t>
            </a:r>
            <a:r>
              <a:rPr lang="sk-SK">
                <a:effectLst/>
              </a:rPr>
              <a:t> to </a:t>
            </a:r>
            <a:r>
              <a:rPr lang="sk-SK" err="1">
                <a:effectLst/>
              </a:rPr>
              <a:t>remain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undetected</a:t>
            </a:r>
            <a:r>
              <a:rPr lang="sk-SK">
                <a:effectLst/>
              </a:rPr>
              <a:t> by </a:t>
            </a:r>
            <a:r>
              <a:rPr lang="sk-SK" err="1">
                <a:effectLst/>
              </a:rPr>
              <a:t>security</a:t>
            </a:r>
            <a:r>
              <a:rPr lang="sk-SK">
                <a:effectLst/>
              </a:rPr>
              <a:t> software. </a:t>
            </a:r>
            <a:r>
              <a:rPr lang="sk-SK" err="1">
                <a:effectLst/>
              </a:rPr>
              <a:t>Rootkits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can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persist</a:t>
            </a:r>
            <a:r>
              <a:rPr lang="sk-SK">
                <a:effectLst/>
              </a:rPr>
              <a:t> on a </a:t>
            </a:r>
            <a:r>
              <a:rPr lang="sk-SK" err="1">
                <a:effectLst/>
              </a:rPr>
              <a:t>system</a:t>
            </a:r>
            <a:r>
              <a:rPr lang="sk-SK">
                <a:effectLst/>
              </a:rPr>
              <a:t> and </a:t>
            </a:r>
            <a:r>
              <a:rPr lang="sk-SK" err="1">
                <a:effectLst/>
              </a:rPr>
              <a:t>provide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attackers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with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unauthorized</a:t>
            </a:r>
            <a:r>
              <a:rPr lang="sk-SK">
                <a:effectLst/>
              </a:rPr>
              <a:t> </a:t>
            </a:r>
            <a:r>
              <a:rPr lang="sk-SK" err="1">
                <a:effectLst/>
              </a:rPr>
              <a:t>access</a:t>
            </a:r>
            <a:r>
              <a:rPr lang="sk-SK">
                <a:effectLst/>
              </a:rPr>
              <a:t>.</a:t>
            </a:r>
          </a:p>
          <a:p>
            <a:r>
              <a:rPr lang="sk-SK" u="sng"/>
              <a:t>In </a:t>
            </a:r>
            <a:r>
              <a:rPr lang="sk-SK" u="sng" err="1"/>
              <a:t>summary</a:t>
            </a:r>
            <a:r>
              <a:rPr lang="sk-SK" u="sng"/>
              <a:t>, </a:t>
            </a:r>
            <a:r>
              <a:rPr lang="sk-SK" u="sng" err="1"/>
              <a:t>boot</a:t>
            </a:r>
            <a:r>
              <a:rPr lang="sk-SK" u="sng"/>
              <a:t> </a:t>
            </a:r>
            <a:r>
              <a:rPr lang="sk-SK" u="sng" err="1"/>
              <a:t>sector</a:t>
            </a:r>
            <a:r>
              <a:rPr lang="sk-SK" u="sng"/>
              <a:t> </a:t>
            </a:r>
            <a:r>
              <a:rPr lang="sk-SK" u="sng" err="1"/>
              <a:t>viruses</a:t>
            </a:r>
            <a:r>
              <a:rPr lang="sk-SK" u="sng"/>
              <a:t> </a:t>
            </a:r>
            <a:r>
              <a:rPr lang="sk-SK" u="sng" err="1"/>
              <a:t>focus</a:t>
            </a:r>
            <a:r>
              <a:rPr lang="sk-SK" u="sng"/>
              <a:t> on </a:t>
            </a:r>
            <a:r>
              <a:rPr lang="sk-SK" u="sng" err="1"/>
              <a:t>compromising</a:t>
            </a:r>
            <a:r>
              <a:rPr lang="sk-SK" u="sng"/>
              <a:t> </a:t>
            </a:r>
            <a:r>
              <a:rPr lang="sk-SK" u="sng" err="1"/>
              <a:t>the</a:t>
            </a:r>
            <a:r>
              <a:rPr lang="sk-SK" u="sng"/>
              <a:t> </a:t>
            </a:r>
            <a:r>
              <a:rPr lang="sk-SK" u="sng" err="1"/>
              <a:t>boot</a:t>
            </a:r>
            <a:r>
              <a:rPr lang="sk-SK" u="sng"/>
              <a:t> </a:t>
            </a:r>
            <a:r>
              <a:rPr lang="sk-SK" u="sng" err="1"/>
              <a:t>process</a:t>
            </a:r>
            <a:r>
              <a:rPr lang="sk-SK" u="sng"/>
              <a:t>, </a:t>
            </a:r>
            <a:r>
              <a:rPr lang="sk-SK" u="sng" err="1"/>
              <a:t>while</a:t>
            </a:r>
            <a:r>
              <a:rPr lang="sk-SK" u="sng"/>
              <a:t> </a:t>
            </a:r>
            <a:r>
              <a:rPr lang="sk-SK" u="sng" err="1"/>
              <a:t>rootkits</a:t>
            </a:r>
            <a:r>
              <a:rPr lang="sk-SK" u="sng"/>
              <a:t> </a:t>
            </a:r>
            <a:r>
              <a:rPr lang="sk-SK" u="sng" err="1"/>
              <a:t>aim</a:t>
            </a:r>
            <a:r>
              <a:rPr lang="sk-SK" u="sng"/>
              <a:t> to </a:t>
            </a:r>
            <a:r>
              <a:rPr lang="sk-SK" u="sng" err="1"/>
              <a:t>conceal</a:t>
            </a:r>
            <a:r>
              <a:rPr lang="sk-SK" u="sng"/>
              <a:t> </a:t>
            </a:r>
            <a:r>
              <a:rPr lang="sk-SK" u="sng" err="1"/>
              <a:t>their</a:t>
            </a:r>
            <a:r>
              <a:rPr lang="sk-SK" u="sng"/>
              <a:t> </a:t>
            </a:r>
            <a:r>
              <a:rPr lang="sk-SK" u="sng" err="1"/>
              <a:t>presence</a:t>
            </a:r>
            <a:r>
              <a:rPr lang="sk-SK" u="sng"/>
              <a:t> </a:t>
            </a:r>
            <a:r>
              <a:rPr lang="sk-SK" u="sng" err="1"/>
              <a:t>within</a:t>
            </a:r>
            <a:r>
              <a:rPr lang="sk-SK" u="sng"/>
              <a:t> </a:t>
            </a:r>
            <a:r>
              <a:rPr lang="sk-SK" u="sng" err="1"/>
              <a:t>the</a:t>
            </a:r>
            <a:r>
              <a:rPr lang="sk-SK" u="sng"/>
              <a:t> </a:t>
            </a:r>
            <a:r>
              <a:rPr lang="sk-SK" u="sng" err="1"/>
              <a:t>operating</a:t>
            </a:r>
            <a:r>
              <a:rPr lang="sk-SK" u="sng"/>
              <a:t> </a:t>
            </a:r>
            <a:r>
              <a:rPr lang="sk-SK" u="sng" err="1"/>
              <a:t>system</a:t>
            </a:r>
            <a:endParaRPr lang="sk-SK" u="sng"/>
          </a:p>
          <a:p>
            <a:endParaRPr lang="sk-SK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Threat Continues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Attacks still common, still occurring</a:t>
            </a:r>
          </a:p>
          <a:p>
            <a:r>
              <a:rPr lang="en-US"/>
              <a:t>Attacks moved over time from science experiments to tools of organized crime</a:t>
            </a:r>
          </a:p>
          <a:p>
            <a:pPr lvl="1"/>
            <a:r>
              <a:rPr lang="en-US"/>
              <a:t>Targeting specific companies</a:t>
            </a:r>
          </a:p>
          <a:p>
            <a:pPr lvl="1"/>
            <a:r>
              <a:rPr lang="en-US"/>
              <a:t>Creating botnets to use as tool for spam and DDOS delivery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Keystroke logger </a:t>
            </a:r>
            <a:r>
              <a:rPr lang="en-US"/>
              <a:t>to grab passwords, credit card numbers</a:t>
            </a:r>
          </a:p>
          <a:p>
            <a:pPr lvl="1"/>
            <a:endParaRPr lang="en-US"/>
          </a:p>
          <a:p>
            <a:r>
              <a:rPr lang="en-US"/>
              <a:t>Why is Windows the target for most attacks?</a:t>
            </a:r>
          </a:p>
          <a:p>
            <a:pPr lvl="1"/>
            <a:r>
              <a:rPr lang="en-US"/>
              <a:t>Most common</a:t>
            </a:r>
          </a:p>
          <a:p>
            <a:pPr lvl="1"/>
            <a:r>
              <a:rPr lang="en-US"/>
              <a:t>Everyone is an administrator</a:t>
            </a:r>
          </a:p>
          <a:p>
            <a:pPr lvl="2"/>
            <a:r>
              <a:rPr lang="en-US"/>
              <a:t>Licensing required?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Monoculture</a:t>
            </a:r>
            <a:r>
              <a:rPr lang="en-US"/>
              <a:t> considered harmful</a:t>
            </a:r>
          </a:p>
          <a:p>
            <a:pPr lvl="1"/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1103489" y="277416"/>
            <a:ext cx="10478911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System and Network Threats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293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00"/>
                </a:solidFill>
              </a:rPr>
              <a:t>Some systems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open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rather than </a:t>
            </a:r>
            <a:r>
              <a:rPr lang="en-US" altLang="ja-JP" b="1">
                <a:solidFill>
                  <a:srgbClr val="3366FF"/>
                </a:solidFill>
              </a:rPr>
              <a:t>secure by default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Reduce </a:t>
            </a:r>
            <a:r>
              <a:rPr lang="en-US" b="1">
                <a:solidFill>
                  <a:srgbClr val="3366FF"/>
                </a:solidFill>
              </a:rPr>
              <a:t>attack surface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But harder to use, more knowledge needed to administer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Network threats harder to detect, prevent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Protection systems weaker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More difficult to have a shared secret on which to base access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No physical limits once system attached to internet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Or on network with system attached to internet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Even determining location of connecting system difficult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IP address is only knowledge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103489" y="277416"/>
            <a:ext cx="10478911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System and Network Threats (Cont.)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>
                <a:solidFill>
                  <a:srgbClr val="000000"/>
                </a:solidFill>
              </a:rPr>
              <a:t>Worms</a:t>
            </a:r>
            <a:r>
              <a:rPr lang="en-US"/>
              <a:t> – use </a:t>
            </a:r>
            <a:r>
              <a:rPr lang="en-US" b="1">
                <a:solidFill>
                  <a:srgbClr val="3366FF"/>
                </a:solidFill>
              </a:rPr>
              <a:t>spawn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mechanism; standalone program</a:t>
            </a:r>
            <a:endParaRPr lang="en-US" sz="900"/>
          </a:p>
          <a:p>
            <a:r>
              <a:rPr lang="en-US"/>
              <a:t>Internet worm</a:t>
            </a:r>
          </a:p>
          <a:p>
            <a:pPr lvl="1"/>
            <a:r>
              <a:rPr lang="en-US"/>
              <a:t>Exploited UNIX networking features (remote access) and bugs in </a:t>
            </a:r>
            <a:r>
              <a:rPr lang="en-US" i="1"/>
              <a:t>finger</a:t>
            </a:r>
            <a:r>
              <a:rPr lang="en-US"/>
              <a:t> and </a:t>
            </a:r>
            <a:r>
              <a:rPr lang="en-US" i="1" err="1"/>
              <a:t>sendmail</a:t>
            </a:r>
            <a:r>
              <a:rPr lang="en-US"/>
              <a:t> programs</a:t>
            </a:r>
          </a:p>
          <a:p>
            <a:pPr lvl="1"/>
            <a:r>
              <a:rPr lang="en-US"/>
              <a:t>Exploited trust-relationship mechanism used by </a:t>
            </a:r>
            <a:r>
              <a:rPr lang="en-US" i="1" err="1"/>
              <a:t>rsh</a:t>
            </a:r>
            <a:r>
              <a:rPr lang="en-US" i="1"/>
              <a:t> </a:t>
            </a:r>
            <a:r>
              <a:rPr lang="en-US"/>
              <a:t>to access friendly systems without use of password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Grappling hook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program uploaded main worm program</a:t>
            </a:r>
          </a:p>
          <a:p>
            <a:pPr lvl="2"/>
            <a:r>
              <a:rPr lang="en-US"/>
              <a:t>99 lines of C code </a:t>
            </a:r>
          </a:p>
          <a:p>
            <a:pPr lvl="1"/>
            <a:r>
              <a:rPr lang="en-US"/>
              <a:t>Hooked system then uploaded main code, tried to attack connected systems</a:t>
            </a:r>
          </a:p>
          <a:p>
            <a:pPr lvl="1"/>
            <a:r>
              <a:rPr lang="en-US"/>
              <a:t>Also tried to break into other users accounts on local system via password guessing</a:t>
            </a:r>
          </a:p>
          <a:p>
            <a:pPr lvl="1"/>
            <a:r>
              <a:rPr lang="en-US"/>
              <a:t>If target system already infected, abort, except for every 7</a:t>
            </a:r>
            <a:r>
              <a:rPr lang="en-US" baseline="30000"/>
              <a:t>th</a:t>
            </a:r>
            <a:r>
              <a:rPr lang="en-US"/>
              <a:t> time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55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Morris Internet Worm</a:t>
            </a:r>
          </a:p>
        </p:txBody>
      </p:sp>
      <p:pic>
        <p:nvPicPr>
          <p:cNvPr id="44034" name="Picture 10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301" y="1432322"/>
            <a:ext cx="9587089" cy="414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56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and Network Threats (Cont.)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Port scanning</a:t>
            </a:r>
            <a:endParaRPr lang="en-US"/>
          </a:p>
          <a:p>
            <a:pPr lvl="1"/>
            <a:r>
              <a:rPr lang="en-US"/>
              <a:t>Automated attempt to connect to a range of ports on one or a range of IP addresses</a:t>
            </a:r>
          </a:p>
          <a:p>
            <a:pPr lvl="1"/>
            <a:r>
              <a:rPr lang="en-US"/>
              <a:t>Detection of answering service protocol</a:t>
            </a:r>
          </a:p>
          <a:p>
            <a:pPr lvl="1"/>
            <a:r>
              <a:rPr lang="en-US"/>
              <a:t>Detection of OS and version running on system</a:t>
            </a:r>
          </a:p>
          <a:p>
            <a:pPr lvl="1"/>
            <a:r>
              <a:rPr lang="en-US">
                <a:latin typeface="Courier New" pitchFamily="49" charset="0"/>
                <a:cs typeface="Courier New" pitchFamily="49" charset="0"/>
              </a:rPr>
              <a:t>nmap </a:t>
            </a:r>
            <a:r>
              <a:rPr lang="en-US"/>
              <a:t>scans all ports in a given IP range for a response</a:t>
            </a:r>
          </a:p>
          <a:p>
            <a:pPr lvl="1"/>
            <a:r>
              <a:rPr lang="en-US">
                <a:latin typeface="Courier New" pitchFamily="49" charset="0"/>
                <a:cs typeface="Courier New" pitchFamily="49" charset="0"/>
              </a:rPr>
              <a:t>nessus</a:t>
            </a:r>
            <a:r>
              <a:rPr lang="en-US"/>
              <a:t> has a database of protocols and bugs (and exploits) to apply against a system</a:t>
            </a:r>
          </a:p>
          <a:p>
            <a:pPr lvl="1"/>
            <a:r>
              <a:rPr lang="en-US"/>
              <a:t>Frequently launched from </a:t>
            </a:r>
            <a:r>
              <a:rPr lang="en-US" b="1">
                <a:solidFill>
                  <a:srgbClr val="3366FF"/>
                </a:solidFill>
              </a:rPr>
              <a:t>zombie systems</a:t>
            </a:r>
            <a:r>
              <a:rPr lang="en-US"/>
              <a:t> </a:t>
            </a:r>
          </a:p>
          <a:p>
            <a:pPr lvl="2"/>
            <a:r>
              <a:rPr lang="en-US"/>
              <a:t>To decrease trace-ability	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and Network Threats (Cont.)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Denial of Service</a:t>
            </a:r>
          </a:p>
          <a:p>
            <a:pPr lvl="1"/>
            <a:r>
              <a:rPr lang="en-US"/>
              <a:t>Overload the targeted computer preventing it from doing any useful work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Distributed denial-of-service</a:t>
            </a:r>
            <a:r>
              <a:rPr lang="en-US"/>
              <a:t> (</a:t>
            </a:r>
            <a:r>
              <a:rPr lang="en-US" b="1">
                <a:solidFill>
                  <a:srgbClr val="3366FF"/>
                </a:solidFill>
              </a:rPr>
              <a:t>DDOS</a:t>
            </a:r>
            <a:r>
              <a:rPr lang="en-US"/>
              <a:t>) come from multiple sites at once</a:t>
            </a:r>
          </a:p>
          <a:p>
            <a:pPr lvl="1"/>
            <a:r>
              <a:rPr lang="en-US"/>
              <a:t>Consider the start of the IP-connection handshake (SYN)</a:t>
            </a:r>
          </a:p>
          <a:p>
            <a:pPr lvl="2"/>
            <a:r>
              <a:rPr lang="en-US"/>
              <a:t>How many started-connections can the OS handle?</a:t>
            </a:r>
          </a:p>
          <a:p>
            <a:pPr lvl="1"/>
            <a:r>
              <a:rPr lang="en-US"/>
              <a:t>Consider traffic to a web site</a:t>
            </a:r>
          </a:p>
          <a:p>
            <a:pPr lvl="2"/>
            <a:r>
              <a:rPr lang="en-US"/>
              <a:t>How can you tell the difference between being a target and being really popular?</a:t>
            </a:r>
          </a:p>
          <a:p>
            <a:pPr lvl="1"/>
            <a:r>
              <a:rPr lang="en-US"/>
              <a:t>Accidental –  students writing bad </a:t>
            </a:r>
            <a:r>
              <a:rPr lang="en-US">
                <a:latin typeface="Courier New" pitchFamily="49" charset="0"/>
                <a:cs typeface="Courier New" pitchFamily="49" charset="0"/>
              </a:rPr>
              <a:t>fork()</a:t>
            </a:r>
            <a:r>
              <a:rPr lang="en-US"/>
              <a:t>code</a:t>
            </a:r>
          </a:p>
          <a:p>
            <a:pPr lvl="1"/>
            <a:r>
              <a:rPr lang="en-US"/>
              <a:t>Purposeful – extortion, punishment</a:t>
            </a:r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58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959556" y="277416"/>
            <a:ext cx="1062284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Cryptography as a Security Tool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272889" cy="4530329"/>
          </a:xfrm>
        </p:spPr>
        <p:txBody>
          <a:bodyPr/>
          <a:lstStyle/>
          <a:p>
            <a:r>
              <a:rPr lang="en-US"/>
              <a:t>Broadest security tool available</a:t>
            </a:r>
          </a:p>
          <a:p>
            <a:pPr lvl="1"/>
            <a:r>
              <a:rPr lang="en-US" b="1"/>
              <a:t>Internal</a:t>
            </a:r>
            <a:r>
              <a:rPr lang="en-US"/>
              <a:t> to a given computer, source and destination of messages can be known and protected</a:t>
            </a:r>
          </a:p>
          <a:p>
            <a:pPr lvl="2"/>
            <a:r>
              <a:rPr lang="en-US"/>
              <a:t>OS creates, manages, protects process IDs, communication ports</a:t>
            </a:r>
          </a:p>
          <a:p>
            <a:pPr lvl="1"/>
            <a:r>
              <a:rPr lang="en-US" b="1"/>
              <a:t>Network</a:t>
            </a:r>
            <a:r>
              <a:rPr lang="en-US"/>
              <a:t> Source and destination of messages cannot be trusted without cryptography</a:t>
            </a:r>
          </a:p>
          <a:p>
            <a:pPr lvl="2"/>
            <a:r>
              <a:rPr lang="en-US"/>
              <a:t>Local network – IP address?</a:t>
            </a:r>
          </a:p>
          <a:p>
            <a:pPr lvl="3"/>
            <a:r>
              <a:rPr lang="en-US"/>
              <a:t>Consider unauthorized host added</a:t>
            </a:r>
          </a:p>
          <a:p>
            <a:pPr lvl="2"/>
            <a:r>
              <a:rPr lang="en-US"/>
              <a:t>WAN / Internet – how to establish authenticity </a:t>
            </a:r>
          </a:p>
          <a:p>
            <a:pPr lvl="3"/>
            <a:r>
              <a:rPr lang="en-US"/>
              <a:t>Not via IP address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59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altLang="sk-SK"/>
              <a:t>Riadenie prístupu metódou DAC</a:t>
            </a:r>
            <a:br>
              <a:rPr lang="sk-SK" altLang="sk-SK"/>
            </a:br>
            <a:r>
              <a:rPr lang="sk-SK" altLang="sk-SK"/>
              <a:t> (</a:t>
            </a:r>
            <a:r>
              <a:rPr lang="sk-SK" altLang="sk-SK" err="1"/>
              <a:t>discretionary</a:t>
            </a:r>
            <a:r>
              <a:rPr lang="sk-SK" altLang="sk-SK"/>
              <a:t> </a:t>
            </a:r>
            <a:r>
              <a:rPr lang="sk-SK" altLang="sk-SK" err="1"/>
              <a:t>access</a:t>
            </a:r>
            <a:r>
              <a:rPr lang="sk-SK" altLang="sk-SK"/>
              <a:t> </a:t>
            </a:r>
            <a:r>
              <a:rPr lang="sk-SK" altLang="sk-SK" err="1"/>
              <a:t>control</a:t>
            </a:r>
            <a:r>
              <a:rPr lang="sk-SK" altLang="sk-SK"/>
              <a:t>)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sk-SK" altLang="sk-SK"/>
              <a:t>Každý používateľ má plnú kontrolu nad všetkými svojimi procesmi a súbormi, pričom niektoré práva k týmto súborom a procesom môže používateľ poskytnúť aj iným používateľom.</a:t>
            </a:r>
          </a:p>
          <a:p>
            <a:r>
              <a:rPr lang="sk-SK" altLang="sk-SK"/>
              <a:t>Systémy založené na DAC </a:t>
            </a:r>
            <a:r>
              <a:rPr lang="sk-SK" altLang="sk-SK" b="1"/>
              <a:t>umožňujú používateľom povoliť alebo zakázať prístup k objektom v ich vlastníctve</a:t>
            </a:r>
            <a:r>
              <a:rPr lang="sk-SK" altLang="sk-SK"/>
              <a:t>. Najčastejšia implementácia tejto metódy je pomocou tzv. zoznamu povolených prístupov (ACL).</a:t>
            </a:r>
          </a:p>
          <a:p>
            <a:r>
              <a:rPr lang="sk-SK" altLang="sk-SK"/>
              <a:t>Obmedzenie prístupu k objektu pre čítanie je „dočasné“. Napr. používateľ A udelí používateľovi B práva na čítanie súboru </a:t>
            </a:r>
            <a:r>
              <a:rPr lang="en-US" altLang="sk-SK"/>
              <a:t>-&gt; </a:t>
            </a:r>
            <a:r>
              <a:rPr lang="sk-SK" altLang="sk-SK"/>
              <a:t>používateľ B </a:t>
            </a:r>
            <a:r>
              <a:rPr lang="sk-SK" altLang="sk-SK" err="1"/>
              <a:t>skopír</a:t>
            </a:r>
            <a:r>
              <a:rPr lang="en-US" altLang="sk-SK" err="1"/>
              <a:t>uje</a:t>
            </a:r>
            <a:r>
              <a:rPr lang="sk-SK" altLang="sk-SK"/>
              <a:t> obsah súboru používateľa A do objektu, ktorý sám spravuje</a:t>
            </a:r>
            <a:r>
              <a:rPr lang="en-US" altLang="sk-SK"/>
              <a:t> -&gt; </a:t>
            </a:r>
            <a:r>
              <a:rPr lang="sk-SK" altLang="sk-SK" b="1"/>
              <a:t>používateľ B</a:t>
            </a:r>
            <a:r>
              <a:rPr lang="en-US" altLang="sk-SK" b="1"/>
              <a:t> </a:t>
            </a:r>
            <a:r>
              <a:rPr lang="sk-SK" altLang="sk-SK" b="1"/>
              <a:t>môže sprístupniť túto kópiu akémukoľvek ďalšiemu používateľovi bez toho, aby o tom používateľ A vedel (!)</a:t>
            </a:r>
          </a:p>
          <a:p>
            <a:r>
              <a:rPr lang="sk-SK" altLang="sk-SK"/>
              <a:t>Metóda prístupu DAC nedokáže čeliť útoku typu „trojský kôň“, pretože </a:t>
            </a:r>
            <a:r>
              <a:rPr lang="sk-SK" altLang="sk-SK" b="1"/>
              <a:t>programy dedia identitu</a:t>
            </a:r>
            <a:r>
              <a:rPr lang="sk-SK" altLang="sk-SK"/>
              <a:t> od používateľa, ktorý ich vyvolal. </a:t>
            </a:r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4779728-744B-456D-BD9C-319EDFD87831}" type="slidenum">
              <a:rPr lang="sk-SK" altLang="sk-SK"/>
              <a:pPr/>
              <a:t>6</a:t>
            </a:fld>
            <a:endParaRPr lang="sk-SK" altLang="sk-SK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Cryptography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Means to constrain potential senders (</a:t>
            </a:r>
            <a:r>
              <a:rPr lang="en-US" i="1"/>
              <a:t>sources</a:t>
            </a:r>
            <a:r>
              <a:rPr lang="en-US"/>
              <a:t>) and / or receivers (</a:t>
            </a:r>
            <a:r>
              <a:rPr lang="en-US" i="1"/>
              <a:t>destinations</a:t>
            </a:r>
            <a:r>
              <a:rPr lang="en-US"/>
              <a:t>) of </a:t>
            </a:r>
            <a:r>
              <a:rPr lang="en-US" i="1"/>
              <a:t>messages</a:t>
            </a:r>
          </a:p>
          <a:p>
            <a:pPr lvl="1"/>
            <a:r>
              <a:rPr lang="en-US"/>
              <a:t>Based on secrets (</a:t>
            </a:r>
            <a:r>
              <a:rPr lang="en-US" b="1">
                <a:solidFill>
                  <a:srgbClr val="3366FF"/>
                </a:solidFill>
              </a:rPr>
              <a:t>keys</a:t>
            </a:r>
            <a:r>
              <a:rPr lang="en-US"/>
              <a:t>)</a:t>
            </a:r>
          </a:p>
          <a:p>
            <a:pPr lvl="1"/>
            <a:r>
              <a:rPr lang="en-US"/>
              <a:t>Enables</a:t>
            </a:r>
          </a:p>
          <a:p>
            <a:pPr lvl="2"/>
            <a:r>
              <a:rPr lang="en-US"/>
              <a:t>Confirmation of source</a:t>
            </a:r>
          </a:p>
          <a:p>
            <a:pPr lvl="2"/>
            <a:r>
              <a:rPr lang="en-US"/>
              <a:t>Receipt only by certain destination</a:t>
            </a:r>
          </a:p>
          <a:p>
            <a:pPr lvl="2"/>
            <a:r>
              <a:rPr lang="en-US"/>
              <a:t>Trust relationship between sender and receiver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60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Encryption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8592" y="1347788"/>
            <a:ext cx="10247489" cy="517326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700"/>
              <a:t>Constrains the set of possible receivers of a message</a:t>
            </a:r>
          </a:p>
          <a:p>
            <a:pPr>
              <a:lnSpc>
                <a:spcPct val="90000"/>
              </a:lnSpc>
            </a:pPr>
            <a:r>
              <a:rPr lang="en-US" sz="1700" b="1">
                <a:solidFill>
                  <a:srgbClr val="3366FF"/>
                </a:solidFill>
              </a:rPr>
              <a:t>Encryption</a:t>
            </a:r>
            <a:r>
              <a:rPr lang="en-US" sz="1700"/>
              <a:t> algorithm consists of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Set </a:t>
            </a:r>
            <a:r>
              <a:rPr lang="en-US" sz="1700" i="1"/>
              <a:t>K</a:t>
            </a:r>
            <a:r>
              <a:rPr lang="en-US" sz="1700"/>
              <a:t> of </a:t>
            </a:r>
            <a:r>
              <a:rPr lang="en-US" sz="1700" b="1"/>
              <a:t>keys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Set </a:t>
            </a:r>
            <a:r>
              <a:rPr lang="en-US" sz="1700" i="1"/>
              <a:t>M</a:t>
            </a:r>
            <a:r>
              <a:rPr lang="en-US" sz="1700"/>
              <a:t> of </a:t>
            </a:r>
            <a:r>
              <a:rPr lang="en-US" sz="1700" b="1"/>
              <a:t>Messages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Set </a:t>
            </a:r>
            <a:r>
              <a:rPr lang="en-US" sz="1700" i="1"/>
              <a:t>C</a:t>
            </a:r>
            <a:r>
              <a:rPr lang="en-US" sz="1700"/>
              <a:t> of </a:t>
            </a:r>
            <a:r>
              <a:rPr lang="en-US" sz="1700" b="1" err="1"/>
              <a:t>ciphertexts</a:t>
            </a:r>
            <a:r>
              <a:rPr lang="en-US" sz="1700"/>
              <a:t> (encrypted messages)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A function </a:t>
            </a:r>
            <a:r>
              <a:rPr lang="en-US" sz="1700" i="1"/>
              <a:t>E </a:t>
            </a:r>
            <a:r>
              <a:rPr lang="en-US" sz="1700"/>
              <a:t>: </a:t>
            </a:r>
            <a:r>
              <a:rPr lang="en-US" sz="1700" i="1"/>
              <a:t>K </a:t>
            </a:r>
            <a:r>
              <a:rPr lang="en-US" sz="1700"/>
              <a:t>→ (</a:t>
            </a:r>
            <a:r>
              <a:rPr lang="en-US" sz="1700" i="1"/>
              <a:t>M</a:t>
            </a:r>
            <a:r>
              <a:rPr lang="en-US" sz="1700"/>
              <a:t>→</a:t>
            </a:r>
            <a:r>
              <a:rPr lang="en-US" sz="1700" i="1"/>
              <a:t>C</a:t>
            </a:r>
            <a:r>
              <a:rPr lang="en-US" sz="1700"/>
              <a:t>). That is, for each </a:t>
            </a:r>
            <a:r>
              <a:rPr lang="en-US" sz="1700" i="1"/>
              <a:t>k </a:t>
            </a:r>
            <a:r>
              <a:rPr lang="en-US" sz="1700">
                <a:sym typeface="Symbol" pitchFamily="18" charset="2"/>
              </a:rPr>
              <a:t></a:t>
            </a:r>
            <a:r>
              <a:rPr lang="en-US" sz="1700"/>
              <a:t> </a:t>
            </a:r>
            <a:r>
              <a:rPr lang="en-US" sz="1700" i="1"/>
              <a:t>K</a:t>
            </a:r>
            <a:r>
              <a:rPr lang="en-US" sz="1700"/>
              <a:t>, </a:t>
            </a:r>
            <a:r>
              <a:rPr lang="en-US" sz="1700" i="1" err="1"/>
              <a:t>E</a:t>
            </a:r>
            <a:r>
              <a:rPr lang="en-US" sz="1700" i="1" baseline="-25000" err="1"/>
              <a:t>k</a:t>
            </a:r>
            <a:r>
              <a:rPr lang="en-US" sz="1700" i="1"/>
              <a:t> </a:t>
            </a:r>
            <a:r>
              <a:rPr lang="en-US" sz="1700"/>
              <a:t>is a function for generating </a:t>
            </a:r>
            <a:r>
              <a:rPr lang="en-US" sz="1700" err="1"/>
              <a:t>ciphertexts</a:t>
            </a:r>
            <a:r>
              <a:rPr lang="en-US" sz="1700"/>
              <a:t> from messages</a:t>
            </a:r>
          </a:p>
          <a:p>
            <a:pPr lvl="2">
              <a:lnSpc>
                <a:spcPct val="90000"/>
              </a:lnSpc>
            </a:pPr>
            <a:r>
              <a:rPr lang="en-US" sz="1700"/>
              <a:t>Both </a:t>
            </a:r>
            <a:r>
              <a:rPr lang="en-US" sz="1700" i="1"/>
              <a:t>E </a:t>
            </a:r>
            <a:r>
              <a:rPr lang="en-US" sz="1700"/>
              <a:t>and </a:t>
            </a:r>
            <a:r>
              <a:rPr lang="en-US" sz="1700" i="1" err="1"/>
              <a:t>E</a:t>
            </a:r>
            <a:r>
              <a:rPr lang="en-US" sz="1700" baseline="-25000" err="1"/>
              <a:t>k</a:t>
            </a:r>
            <a:r>
              <a:rPr lang="en-US" sz="1700"/>
              <a:t> for any </a:t>
            </a:r>
            <a:r>
              <a:rPr lang="en-US" sz="1700" i="1"/>
              <a:t>k </a:t>
            </a:r>
            <a:r>
              <a:rPr lang="en-US" sz="1700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A function </a:t>
            </a:r>
            <a:r>
              <a:rPr lang="en-US" sz="1700" i="1"/>
              <a:t>D </a:t>
            </a:r>
            <a:r>
              <a:rPr lang="en-US" sz="1700"/>
              <a:t>: </a:t>
            </a:r>
            <a:r>
              <a:rPr lang="en-US" sz="1700" i="1"/>
              <a:t>K </a:t>
            </a:r>
            <a:r>
              <a:rPr lang="en-US" sz="1700"/>
              <a:t>→ (</a:t>
            </a:r>
            <a:r>
              <a:rPr lang="en-US" sz="1700" i="1"/>
              <a:t>C </a:t>
            </a:r>
            <a:r>
              <a:rPr lang="en-US" sz="1700"/>
              <a:t>→ </a:t>
            </a:r>
            <a:r>
              <a:rPr lang="en-US" sz="1700" i="1"/>
              <a:t>M</a:t>
            </a:r>
            <a:r>
              <a:rPr lang="en-US" sz="1700"/>
              <a:t>). That is, for each </a:t>
            </a:r>
            <a:r>
              <a:rPr lang="en-US" sz="1700" i="1"/>
              <a:t>k </a:t>
            </a:r>
            <a:r>
              <a:rPr lang="en-US" sz="1700" i="1">
                <a:sym typeface="Symbol" pitchFamily="18" charset="2"/>
              </a:rPr>
              <a:t></a:t>
            </a:r>
            <a:r>
              <a:rPr lang="en-US" sz="1700"/>
              <a:t> </a:t>
            </a:r>
            <a:r>
              <a:rPr lang="en-US" sz="1700" i="1"/>
              <a:t>K</a:t>
            </a:r>
            <a:r>
              <a:rPr lang="en-US" sz="1700"/>
              <a:t>, </a:t>
            </a:r>
            <a:r>
              <a:rPr lang="en-US" sz="1700" i="1" err="1"/>
              <a:t>D</a:t>
            </a:r>
            <a:r>
              <a:rPr lang="en-US" sz="1700" baseline="-25000" err="1"/>
              <a:t>k</a:t>
            </a:r>
            <a:r>
              <a:rPr lang="en-US" sz="1700"/>
              <a:t> is a function for generating messages from </a:t>
            </a:r>
            <a:r>
              <a:rPr lang="en-US" sz="1700" err="1"/>
              <a:t>ciphertexts</a:t>
            </a:r>
            <a:endParaRPr lang="en-US" sz="1700"/>
          </a:p>
          <a:p>
            <a:pPr lvl="2">
              <a:lnSpc>
                <a:spcPct val="90000"/>
              </a:lnSpc>
            </a:pPr>
            <a:r>
              <a:rPr lang="en-US" sz="1700"/>
              <a:t>Both </a:t>
            </a:r>
            <a:r>
              <a:rPr lang="en-US" sz="1700" i="1"/>
              <a:t>D </a:t>
            </a:r>
            <a:r>
              <a:rPr lang="en-US" sz="1700"/>
              <a:t>and </a:t>
            </a:r>
            <a:r>
              <a:rPr lang="en-US" sz="1700" i="1" err="1"/>
              <a:t>D</a:t>
            </a:r>
            <a:r>
              <a:rPr lang="en-US" sz="1700" baseline="-25000" err="1"/>
              <a:t>k</a:t>
            </a:r>
            <a:r>
              <a:rPr lang="en-US" sz="1700"/>
              <a:t> for any </a:t>
            </a:r>
            <a:r>
              <a:rPr lang="en-US" sz="1700" i="1"/>
              <a:t>k </a:t>
            </a:r>
            <a:r>
              <a:rPr lang="en-US" sz="1700"/>
              <a:t>should be efficiently computable functions</a:t>
            </a:r>
          </a:p>
          <a:p>
            <a:pPr>
              <a:lnSpc>
                <a:spcPct val="90000"/>
              </a:lnSpc>
            </a:pPr>
            <a:r>
              <a:rPr lang="en-US" sz="1700"/>
              <a:t>An encryption algorithm must provide this essential property: Given a </a:t>
            </a:r>
            <a:r>
              <a:rPr lang="en-US" sz="1700" err="1"/>
              <a:t>ciphertext</a:t>
            </a:r>
            <a:r>
              <a:rPr lang="en-US" sz="1700"/>
              <a:t> c </a:t>
            </a:r>
            <a:r>
              <a:rPr lang="en-US" sz="1700">
                <a:sym typeface="Symbol" pitchFamily="18" charset="2"/>
              </a:rPr>
              <a:t> </a:t>
            </a:r>
            <a:r>
              <a:rPr lang="en-US" sz="1700"/>
              <a:t>C, a computer can compute m such that </a:t>
            </a:r>
            <a:r>
              <a:rPr lang="en-US" sz="1700" err="1"/>
              <a:t>E</a:t>
            </a:r>
            <a:r>
              <a:rPr lang="en-US" sz="1700" baseline="-25000" err="1"/>
              <a:t>k</a:t>
            </a:r>
            <a:r>
              <a:rPr lang="en-US" sz="1700"/>
              <a:t>(m) = c only if it possesses </a:t>
            </a:r>
            <a:r>
              <a:rPr lang="en-US" sz="1700" i="1"/>
              <a:t>k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Thus, a computer holding </a:t>
            </a:r>
            <a:r>
              <a:rPr lang="en-US" sz="1700" i="1"/>
              <a:t>k </a:t>
            </a:r>
            <a:r>
              <a:rPr lang="en-US" sz="1700"/>
              <a:t>can decrypt </a:t>
            </a:r>
            <a:r>
              <a:rPr lang="en-US" sz="1700" err="1"/>
              <a:t>ciphertexts</a:t>
            </a:r>
            <a:r>
              <a:rPr lang="en-US" sz="1700"/>
              <a:t> to the plaintexts used to produce them, but a computer not holding </a:t>
            </a:r>
            <a:r>
              <a:rPr lang="en-US" sz="1700" i="1"/>
              <a:t>k </a:t>
            </a:r>
            <a:r>
              <a:rPr lang="en-US" sz="1700"/>
              <a:t>cannot decrypt </a:t>
            </a:r>
            <a:r>
              <a:rPr lang="en-US" sz="1700" err="1"/>
              <a:t>ciphertexts</a:t>
            </a:r>
            <a:endParaRPr lang="en-US" sz="1700"/>
          </a:p>
          <a:p>
            <a:pPr lvl="1">
              <a:lnSpc>
                <a:spcPct val="90000"/>
              </a:lnSpc>
            </a:pPr>
            <a:r>
              <a:rPr lang="en-US" sz="1700"/>
              <a:t>Since </a:t>
            </a:r>
            <a:r>
              <a:rPr lang="en-US" sz="1700" err="1"/>
              <a:t>ciphertexts</a:t>
            </a:r>
            <a:r>
              <a:rPr lang="en-US" sz="1700"/>
              <a:t> are generally exposed (for example, sent on the network), it is important that it be infeasible to derive </a:t>
            </a:r>
            <a:r>
              <a:rPr lang="en-US" sz="1700" i="1"/>
              <a:t>k</a:t>
            </a:r>
            <a:r>
              <a:rPr lang="en-US" sz="1700"/>
              <a:t> from the </a:t>
            </a:r>
            <a:r>
              <a:rPr lang="en-US" sz="1700" err="1"/>
              <a:t>ciphertexts</a:t>
            </a:r>
            <a:endParaRPr lang="en-US" sz="170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Symmetric Encryption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Same key used to encrypt and decrypt</a:t>
            </a:r>
          </a:p>
          <a:p>
            <a:pPr lvl="1"/>
            <a:r>
              <a:rPr lang="en-US"/>
              <a:t>Therefore </a:t>
            </a:r>
            <a:r>
              <a:rPr lang="en-US" i="1"/>
              <a:t>k</a:t>
            </a:r>
            <a:r>
              <a:rPr lang="en-US"/>
              <a:t> must be kept secret</a:t>
            </a:r>
          </a:p>
          <a:p>
            <a:pPr lvl="1"/>
            <a:endParaRPr lang="en-US" sz="900"/>
          </a:p>
          <a:p>
            <a:r>
              <a:rPr lang="en-US" b="1"/>
              <a:t>DES</a:t>
            </a:r>
            <a:r>
              <a:rPr lang="en-US"/>
              <a:t> was most commonly used symmetric block-encryption algorithm (created by US </a:t>
            </a:r>
            <a:r>
              <a:rPr lang="en-US" err="1"/>
              <a:t>Govt</a:t>
            </a:r>
            <a:r>
              <a:rPr lang="en-US"/>
              <a:t>)</a:t>
            </a:r>
          </a:p>
          <a:p>
            <a:pPr lvl="1"/>
            <a:r>
              <a:rPr lang="en-US"/>
              <a:t>Encrypts a block of data at a time</a:t>
            </a:r>
          </a:p>
          <a:p>
            <a:pPr lvl="1"/>
            <a:r>
              <a:rPr lang="en-US"/>
              <a:t>Keys too short so now considered insecure</a:t>
            </a:r>
          </a:p>
          <a:p>
            <a:pPr lvl="1"/>
            <a:endParaRPr lang="en-US" sz="900"/>
          </a:p>
          <a:p>
            <a:r>
              <a:rPr lang="en-US" b="1"/>
              <a:t>Triple-DES</a:t>
            </a:r>
            <a:r>
              <a:rPr lang="en-US"/>
              <a:t> considered more secure</a:t>
            </a:r>
          </a:p>
          <a:p>
            <a:pPr lvl="1"/>
            <a:r>
              <a:rPr lang="en-US"/>
              <a:t>Algorithm used 3 times using 2 or 3 keys</a:t>
            </a:r>
          </a:p>
          <a:p>
            <a:pPr lvl="1"/>
            <a:r>
              <a:rPr lang="en-US"/>
              <a:t>For example </a:t>
            </a:r>
          </a:p>
          <a:p>
            <a:endParaRPr lang="en-US" sz="1100"/>
          </a:p>
          <a:p>
            <a:r>
              <a:rPr lang="en-US" b="1"/>
              <a:t>AES</a:t>
            </a:r>
            <a:r>
              <a:rPr lang="en-US"/>
              <a:t> 2001 NIST adopted new block cipher - Advanced Encryption Standard (</a:t>
            </a:r>
            <a:r>
              <a:rPr lang="en-US" b="1">
                <a:solidFill>
                  <a:srgbClr val="3366FF"/>
                </a:solidFill>
              </a:rPr>
              <a:t>AES</a:t>
            </a:r>
            <a:r>
              <a:rPr lang="en-US"/>
              <a:t>)</a:t>
            </a:r>
          </a:p>
          <a:p>
            <a:pPr lvl="1"/>
            <a:r>
              <a:rPr lang="en-US"/>
              <a:t>Keys of 128, 192, or 256 bits, works on 128 bit blocks</a:t>
            </a:r>
          </a:p>
          <a:p>
            <a:pPr lvl="1"/>
            <a:endParaRPr lang="en-US"/>
          </a:p>
          <a:p>
            <a:r>
              <a:rPr lang="en-US" b="1"/>
              <a:t>RC4</a:t>
            </a:r>
            <a:r>
              <a:rPr lang="en-US"/>
              <a:t> is most common symmetric stream cipher, but known to have vulnerabilities</a:t>
            </a:r>
          </a:p>
          <a:p>
            <a:pPr lvl="1"/>
            <a:r>
              <a:rPr lang="en-US"/>
              <a:t>Encrypts/decrypts a stream of bytes (i.e., wireless transmission)</a:t>
            </a:r>
          </a:p>
          <a:p>
            <a:pPr lvl="1"/>
            <a:r>
              <a:rPr lang="en-US"/>
              <a:t>Key is a input to pseudo-random-bit generator</a:t>
            </a:r>
          </a:p>
          <a:p>
            <a:pPr lvl="2"/>
            <a:r>
              <a:rPr lang="en-US"/>
              <a:t>Generates an infinite </a:t>
            </a:r>
            <a:r>
              <a:rPr lang="en-US" b="1" err="1">
                <a:solidFill>
                  <a:srgbClr val="3366FF"/>
                </a:solidFill>
              </a:rPr>
              <a:t>keystream</a:t>
            </a:r>
            <a:endParaRPr lang="en-US" b="1">
              <a:solidFill>
                <a:srgbClr val="3366FF"/>
              </a:solidFill>
            </a:endParaRPr>
          </a:p>
        </p:txBody>
      </p:sp>
      <p:pic>
        <p:nvPicPr>
          <p:cNvPr id="54275" name="Picture 1" descr="Screen Shot 2013-02-18 at 5.34.27 P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0493" y="3502982"/>
            <a:ext cx="2077156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62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44091"/>
            <a:ext cx="109728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300"/>
              <a:t>Secure Communication over </a:t>
            </a:r>
            <a:br>
              <a:rPr lang="en-US" sz="3300"/>
            </a:br>
            <a:r>
              <a:rPr lang="en-US" sz="3300"/>
              <a:t>Insecure Medium</a:t>
            </a:r>
          </a:p>
        </p:txBody>
      </p:sp>
      <p:pic>
        <p:nvPicPr>
          <p:cNvPr id="56322" name="Picture 1" descr="15_07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6089" y="1017985"/>
            <a:ext cx="6273800" cy="526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63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922866" y="1365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Asymmetric Encryption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193867" cy="4530329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3366FF"/>
                </a:solidFill>
              </a:rPr>
              <a:t>Public-key encryption </a:t>
            </a:r>
            <a:r>
              <a:rPr lang="en-US"/>
              <a:t>based on each user having two keys: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public key </a:t>
            </a:r>
            <a:r>
              <a:rPr lang="en-US"/>
              <a:t>– published key used to encrypt data</a:t>
            </a:r>
          </a:p>
          <a:p>
            <a:pPr lvl="1"/>
            <a:r>
              <a:rPr lang="en-US" b="1">
                <a:solidFill>
                  <a:srgbClr val="3366FF"/>
                </a:solidFill>
              </a:rPr>
              <a:t>private key </a:t>
            </a:r>
            <a:r>
              <a:rPr lang="en-US"/>
              <a:t>– key known only to individual user used to decrypt data</a:t>
            </a:r>
          </a:p>
          <a:p>
            <a:pPr lvl="1"/>
            <a:endParaRPr lang="en-US"/>
          </a:p>
          <a:p>
            <a:r>
              <a:rPr lang="en-US"/>
              <a:t>Must be an encryption scheme that can be made public without making it easy to figure out the decryption scheme</a:t>
            </a:r>
          </a:p>
          <a:p>
            <a:pPr lvl="1"/>
            <a:r>
              <a:rPr lang="en-US"/>
              <a:t>Most common is </a:t>
            </a:r>
            <a:r>
              <a:rPr lang="en-US" b="1">
                <a:solidFill>
                  <a:srgbClr val="3366FF"/>
                </a:solidFill>
              </a:rPr>
              <a:t>RSA</a:t>
            </a:r>
            <a:r>
              <a:rPr lang="en-US"/>
              <a:t> block cipher (</a:t>
            </a:r>
            <a:r>
              <a:rPr lang="en-US" b="1"/>
              <a:t>Diffie-Hellman, ECC, El Gamal, </a:t>
            </a:r>
            <a:r>
              <a:rPr lang="en-US"/>
              <a:t>and</a:t>
            </a:r>
            <a:r>
              <a:rPr lang="en-US" b="1"/>
              <a:t> DSA</a:t>
            </a:r>
            <a:r>
              <a:rPr lang="en-US"/>
              <a:t>)</a:t>
            </a:r>
          </a:p>
          <a:p>
            <a:pPr lvl="1"/>
            <a:r>
              <a:rPr lang="en-US"/>
              <a:t>Efficient algorithm for testing whether or not a number is prime</a:t>
            </a:r>
          </a:p>
          <a:p>
            <a:pPr lvl="1"/>
            <a:r>
              <a:rPr lang="en-US"/>
              <a:t>No efficient algorithm is know for finding the prime factors of a number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222" y="277416"/>
            <a:ext cx="1028417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Asymmetric Encryption (Cont.)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Formally, it is computationally infeasible to derive </a:t>
            </a:r>
            <a:r>
              <a:rPr lang="en-US" i="1" err="1"/>
              <a:t>k</a:t>
            </a:r>
            <a:r>
              <a:rPr lang="en-US" i="1" baseline="-25000" err="1"/>
              <a:t>d,N</a:t>
            </a:r>
            <a:r>
              <a:rPr lang="en-US"/>
              <a:t> from </a:t>
            </a:r>
            <a:r>
              <a:rPr lang="en-US" i="1" err="1"/>
              <a:t>k</a:t>
            </a:r>
            <a:r>
              <a:rPr lang="en-US" i="1" baseline="-25000" err="1"/>
              <a:t>e,N</a:t>
            </a:r>
            <a:r>
              <a:rPr lang="en-US"/>
              <a:t>, and so </a:t>
            </a:r>
            <a:r>
              <a:rPr lang="en-US" i="1" err="1"/>
              <a:t>k</a:t>
            </a:r>
            <a:r>
              <a:rPr lang="en-US" i="1" baseline="-25000" err="1"/>
              <a:t>e</a:t>
            </a:r>
            <a:r>
              <a:rPr lang="en-US" i="1" baseline="-25000"/>
              <a:t> </a:t>
            </a:r>
            <a:r>
              <a:rPr lang="en-US"/>
              <a:t> need not be kept secret and can be widely disseminated</a:t>
            </a:r>
          </a:p>
          <a:p>
            <a:pPr lvl="1"/>
            <a:r>
              <a:rPr lang="en-US" i="1" err="1"/>
              <a:t>k</a:t>
            </a:r>
            <a:r>
              <a:rPr lang="en-US" i="1" baseline="-25000" err="1"/>
              <a:t>e</a:t>
            </a:r>
            <a:r>
              <a:rPr lang="en-US"/>
              <a:t> is the </a:t>
            </a:r>
            <a:r>
              <a:rPr lang="en-US" b="1">
                <a:solidFill>
                  <a:srgbClr val="3366FF"/>
                </a:solidFill>
              </a:rPr>
              <a:t>public key</a:t>
            </a:r>
          </a:p>
          <a:p>
            <a:pPr lvl="1"/>
            <a:r>
              <a:rPr lang="en-US" i="1" err="1"/>
              <a:t>k</a:t>
            </a:r>
            <a:r>
              <a:rPr lang="en-US" i="1" baseline="-25000" err="1"/>
              <a:t>d</a:t>
            </a:r>
            <a:r>
              <a:rPr lang="en-US"/>
              <a:t> is the </a:t>
            </a:r>
            <a:r>
              <a:rPr lang="en-US" b="1">
                <a:solidFill>
                  <a:srgbClr val="3366FF"/>
                </a:solidFill>
              </a:rPr>
              <a:t>private key</a:t>
            </a:r>
          </a:p>
          <a:p>
            <a:pPr lvl="1"/>
            <a:r>
              <a:rPr lang="en-US" i="1">
                <a:solidFill>
                  <a:srgbClr val="FF0000"/>
                </a:solidFill>
              </a:rPr>
              <a:t>N </a:t>
            </a:r>
            <a:r>
              <a:rPr lang="en-US">
                <a:solidFill>
                  <a:srgbClr val="FF0000"/>
                </a:solidFill>
              </a:rPr>
              <a:t>is the product of two large, randomly chosen prime numbers </a:t>
            </a:r>
            <a:r>
              <a:rPr lang="en-US" i="1">
                <a:solidFill>
                  <a:srgbClr val="FF0000"/>
                </a:solidFill>
              </a:rPr>
              <a:t>p </a:t>
            </a:r>
            <a:r>
              <a:rPr lang="en-US">
                <a:solidFill>
                  <a:srgbClr val="FF0000"/>
                </a:solidFill>
              </a:rPr>
              <a:t>and </a:t>
            </a:r>
            <a:r>
              <a:rPr lang="en-US" i="1">
                <a:solidFill>
                  <a:srgbClr val="FF0000"/>
                </a:solidFill>
              </a:rPr>
              <a:t>q </a:t>
            </a:r>
            <a:r>
              <a:rPr lang="en-US"/>
              <a:t>(for example, </a:t>
            </a:r>
            <a:r>
              <a:rPr lang="en-US" i="1"/>
              <a:t>p </a:t>
            </a:r>
            <a:r>
              <a:rPr lang="en-US"/>
              <a:t>and </a:t>
            </a:r>
            <a:r>
              <a:rPr lang="en-US" i="1"/>
              <a:t>q </a:t>
            </a:r>
            <a:r>
              <a:rPr lang="en-US"/>
              <a:t>are 512 bits each)</a:t>
            </a:r>
          </a:p>
          <a:p>
            <a:pPr lvl="1"/>
            <a:r>
              <a:rPr lang="en-US"/>
              <a:t>Encryption algorithm is </a:t>
            </a:r>
            <a:r>
              <a:rPr lang="en-US" i="1" err="1"/>
              <a:t>E</a:t>
            </a:r>
            <a:r>
              <a:rPr lang="en-US" i="1" baseline="-25000" err="1"/>
              <a:t>ke,N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 = </a:t>
            </a:r>
            <a:r>
              <a:rPr lang="en-US" i="1" err="1"/>
              <a:t>m</a:t>
            </a:r>
            <a:r>
              <a:rPr lang="en-US" i="1" baseline="30000" err="1"/>
              <a:t>k</a:t>
            </a:r>
            <a:r>
              <a:rPr lang="en-US" i="1" baseline="12000" err="1"/>
              <a:t>e</a:t>
            </a:r>
            <a:r>
              <a:rPr lang="en-US" i="1"/>
              <a:t> </a:t>
            </a:r>
            <a:r>
              <a:rPr lang="en-US"/>
              <a:t>mod </a:t>
            </a:r>
            <a:r>
              <a:rPr lang="en-US" i="1"/>
              <a:t>N</a:t>
            </a:r>
            <a:r>
              <a:rPr lang="en-US"/>
              <a:t>, where </a:t>
            </a:r>
            <a:r>
              <a:rPr lang="en-US" i="1" err="1"/>
              <a:t>k</a:t>
            </a:r>
            <a:r>
              <a:rPr lang="en-US" i="1" baseline="-25000" err="1"/>
              <a:t>e</a:t>
            </a:r>
            <a:r>
              <a:rPr lang="en-US" i="1"/>
              <a:t> </a:t>
            </a:r>
            <a:r>
              <a:rPr lang="en-US"/>
              <a:t>satisfies </a:t>
            </a:r>
            <a:r>
              <a:rPr lang="en-US" i="1" err="1"/>
              <a:t>k</a:t>
            </a:r>
            <a:r>
              <a:rPr lang="en-US" i="1" baseline="-25000" err="1"/>
              <a:t>e</a:t>
            </a:r>
            <a:r>
              <a:rPr lang="en-US" i="1" err="1"/>
              <a:t>k</a:t>
            </a:r>
            <a:r>
              <a:rPr lang="en-US" i="1" baseline="-25000" err="1"/>
              <a:t>d</a:t>
            </a:r>
            <a:r>
              <a:rPr lang="en-US" i="1" baseline="-25000"/>
              <a:t> </a:t>
            </a:r>
            <a:r>
              <a:rPr lang="en-US"/>
              <a:t>mod (</a:t>
            </a:r>
            <a:r>
              <a:rPr lang="en-US" i="1"/>
              <a:t>p</a:t>
            </a:r>
            <a:r>
              <a:rPr lang="en-US"/>
              <a:t>−1)(</a:t>
            </a:r>
            <a:r>
              <a:rPr lang="en-US" i="1"/>
              <a:t>q </a:t>
            </a:r>
            <a:r>
              <a:rPr lang="en-US"/>
              <a:t>−1) = 1</a:t>
            </a:r>
          </a:p>
          <a:p>
            <a:pPr lvl="1"/>
            <a:r>
              <a:rPr lang="en-US"/>
              <a:t>The decryption algorithm is then </a:t>
            </a:r>
            <a:r>
              <a:rPr lang="en-US" i="1" err="1"/>
              <a:t>D</a:t>
            </a:r>
            <a:r>
              <a:rPr lang="en-US" i="1" baseline="-25000" err="1"/>
              <a:t>kd,N</a:t>
            </a:r>
            <a:r>
              <a:rPr lang="en-US"/>
              <a:t>(</a:t>
            </a:r>
            <a:r>
              <a:rPr lang="en-US" i="1"/>
              <a:t>c</a:t>
            </a:r>
            <a:r>
              <a:rPr lang="en-US"/>
              <a:t>) = </a:t>
            </a:r>
            <a:r>
              <a:rPr lang="en-US" i="1" err="1"/>
              <a:t>c</a:t>
            </a:r>
            <a:r>
              <a:rPr lang="en-US" i="1" baseline="30000" err="1"/>
              <a:t>k</a:t>
            </a:r>
            <a:r>
              <a:rPr lang="en-US" i="1" baseline="12000" err="1"/>
              <a:t>d</a:t>
            </a:r>
            <a:r>
              <a:rPr lang="en-US" i="1"/>
              <a:t> </a:t>
            </a:r>
            <a:r>
              <a:rPr lang="en-US"/>
              <a:t>mod </a:t>
            </a:r>
            <a:r>
              <a:rPr lang="en-US" i="1"/>
              <a:t>N</a:t>
            </a:r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65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8534" y="277416"/>
            <a:ext cx="992152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Asymmetric Encryption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8"/>
            <a:ext cx="10247489" cy="525899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For example. make </a:t>
            </a:r>
            <a:r>
              <a:rPr lang="en-US" i="1"/>
              <a:t>p </a:t>
            </a:r>
            <a:r>
              <a:rPr lang="en-US"/>
              <a:t>= 7 and </a:t>
            </a:r>
            <a:r>
              <a:rPr lang="en-US" i="1"/>
              <a:t>q </a:t>
            </a:r>
            <a:r>
              <a:rPr lang="en-US"/>
              <a:t>= 13</a:t>
            </a:r>
          </a:p>
          <a:p>
            <a:endParaRPr lang="en-US" sz="900"/>
          </a:p>
          <a:p>
            <a:r>
              <a:rPr lang="en-US"/>
              <a:t>We then calculate </a:t>
            </a:r>
            <a:r>
              <a:rPr lang="en-US" i="1"/>
              <a:t>N </a:t>
            </a:r>
            <a:r>
              <a:rPr lang="en-US"/>
              <a:t>= 7∗13 = 91 and (</a:t>
            </a:r>
            <a:r>
              <a:rPr lang="en-US" i="1"/>
              <a:t>p</a:t>
            </a:r>
            <a:r>
              <a:rPr lang="en-US"/>
              <a:t>−1)(</a:t>
            </a:r>
            <a:r>
              <a:rPr lang="en-US" i="1"/>
              <a:t>q</a:t>
            </a:r>
            <a:r>
              <a:rPr lang="en-US"/>
              <a:t>−1) = 72</a:t>
            </a:r>
          </a:p>
          <a:p>
            <a:endParaRPr lang="en-US" sz="900"/>
          </a:p>
          <a:p>
            <a:r>
              <a:rPr lang="en-US"/>
              <a:t>We next select </a:t>
            </a:r>
            <a:r>
              <a:rPr lang="en-US" i="1" err="1"/>
              <a:t>k</a:t>
            </a:r>
            <a:r>
              <a:rPr lang="en-US" i="1" baseline="-25000" err="1"/>
              <a:t>e</a:t>
            </a:r>
            <a:r>
              <a:rPr lang="en-US" i="1"/>
              <a:t> </a:t>
            </a:r>
            <a:r>
              <a:rPr lang="en-US"/>
              <a:t>relatively prime to 72 and</a:t>
            </a:r>
            <a:r>
              <a:rPr lang="en-US" i="1"/>
              <a:t>&lt; </a:t>
            </a:r>
            <a:r>
              <a:rPr lang="en-US"/>
              <a:t>72, yielding 5</a:t>
            </a:r>
          </a:p>
          <a:p>
            <a:endParaRPr lang="en-US" sz="900"/>
          </a:p>
          <a:p>
            <a:r>
              <a:rPr lang="en-US"/>
              <a:t>Finally, we calculate </a:t>
            </a:r>
            <a:r>
              <a:rPr lang="en-US" i="1" err="1"/>
              <a:t>k</a:t>
            </a:r>
            <a:r>
              <a:rPr lang="en-US" i="1" baseline="-25000" err="1"/>
              <a:t>d</a:t>
            </a:r>
            <a:r>
              <a:rPr lang="en-US" i="1"/>
              <a:t> </a:t>
            </a:r>
            <a:r>
              <a:rPr lang="en-US"/>
              <a:t>such that </a:t>
            </a:r>
            <a:r>
              <a:rPr lang="en-US" i="1" err="1"/>
              <a:t>k</a:t>
            </a:r>
            <a:r>
              <a:rPr lang="en-US" i="1" baseline="-25000" err="1"/>
              <a:t>e</a:t>
            </a:r>
            <a:r>
              <a:rPr lang="en-US" i="1" err="1"/>
              <a:t>k</a:t>
            </a:r>
            <a:r>
              <a:rPr lang="en-US" i="1" baseline="-25000" err="1"/>
              <a:t>d</a:t>
            </a:r>
            <a:r>
              <a:rPr lang="en-US" i="1"/>
              <a:t> </a:t>
            </a:r>
            <a:r>
              <a:rPr lang="en-US"/>
              <a:t>mod 72 = 1, yielding 29</a:t>
            </a:r>
          </a:p>
          <a:p>
            <a:endParaRPr lang="en-US" sz="900"/>
          </a:p>
          <a:p>
            <a:r>
              <a:rPr lang="en-US"/>
              <a:t>We how have our keys</a:t>
            </a:r>
          </a:p>
          <a:p>
            <a:pPr lvl="1"/>
            <a:r>
              <a:rPr lang="en-US"/>
              <a:t>Public key, </a:t>
            </a:r>
            <a:r>
              <a:rPr lang="en-US" i="1" err="1"/>
              <a:t>k</a:t>
            </a:r>
            <a:r>
              <a:rPr lang="en-US" i="1" baseline="-25000" err="1"/>
              <a:t>e,N</a:t>
            </a:r>
            <a:r>
              <a:rPr lang="en-US" i="1"/>
              <a:t> </a:t>
            </a:r>
            <a:r>
              <a:rPr lang="en-US"/>
              <a:t>= 5</a:t>
            </a:r>
            <a:r>
              <a:rPr lang="en-US" i="1"/>
              <a:t>, </a:t>
            </a:r>
            <a:r>
              <a:rPr lang="en-US"/>
              <a:t>91</a:t>
            </a:r>
          </a:p>
          <a:p>
            <a:pPr lvl="1"/>
            <a:r>
              <a:rPr lang="en-US"/>
              <a:t>Private key, </a:t>
            </a:r>
            <a:r>
              <a:rPr lang="en-US" i="1" err="1"/>
              <a:t>k</a:t>
            </a:r>
            <a:r>
              <a:rPr lang="en-US" i="1" baseline="-25000" err="1"/>
              <a:t>d,N</a:t>
            </a:r>
            <a:r>
              <a:rPr lang="en-US" i="1"/>
              <a:t> </a:t>
            </a:r>
            <a:r>
              <a:rPr lang="en-US"/>
              <a:t>= 29</a:t>
            </a:r>
            <a:r>
              <a:rPr lang="en-US" i="1"/>
              <a:t>, </a:t>
            </a:r>
            <a:r>
              <a:rPr lang="en-US"/>
              <a:t>91</a:t>
            </a:r>
          </a:p>
          <a:p>
            <a:pPr lvl="1"/>
            <a:endParaRPr lang="en-US" sz="900"/>
          </a:p>
          <a:p>
            <a:r>
              <a:rPr lang="en-US"/>
              <a:t> Encrypting the message 69 with the public key results in the ciphertext 62</a:t>
            </a:r>
          </a:p>
          <a:p>
            <a:endParaRPr lang="en-US" sz="900"/>
          </a:p>
          <a:p>
            <a:r>
              <a:rPr lang="en-US"/>
              <a:t>Ciphertext can be decoded with the private key</a:t>
            </a:r>
          </a:p>
          <a:p>
            <a:pPr lvl="1"/>
            <a:r>
              <a:rPr lang="en-US"/>
              <a:t>Public key can be distributed in </a:t>
            </a:r>
            <a:r>
              <a:rPr lang="en-US" err="1"/>
              <a:t>cleartext</a:t>
            </a:r>
            <a:r>
              <a:rPr lang="en-US"/>
              <a:t> to anyone who wants to communicate with holder of public key</a:t>
            </a:r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66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1363134" y="315516"/>
            <a:ext cx="106087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300"/>
              <a:t>Encryption and Decryption using RSA Asymmetric Cryptography</a:t>
            </a:r>
          </a:p>
        </p:txBody>
      </p:sp>
      <p:pic>
        <p:nvPicPr>
          <p:cNvPr id="64514" name="Picture 1" descr="15_08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0078" y="1040607"/>
            <a:ext cx="3386667" cy="544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948267" y="277416"/>
            <a:ext cx="10634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Cryptography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272889" cy="4530329"/>
          </a:xfrm>
        </p:spPr>
        <p:txBody>
          <a:bodyPr/>
          <a:lstStyle/>
          <a:p>
            <a:r>
              <a:rPr lang="en-US"/>
              <a:t>Note </a:t>
            </a:r>
            <a:r>
              <a:rPr lang="en-US">
                <a:solidFill>
                  <a:srgbClr val="FF0000"/>
                </a:solidFill>
              </a:rPr>
              <a:t>symmetric </a:t>
            </a:r>
            <a:r>
              <a:rPr lang="en-US"/>
              <a:t>cryptography based on </a:t>
            </a:r>
            <a:r>
              <a:rPr lang="en-US">
                <a:solidFill>
                  <a:srgbClr val="FF0000"/>
                </a:solidFill>
              </a:rPr>
              <a:t>transformations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asymmetric </a:t>
            </a:r>
            <a:r>
              <a:rPr lang="en-US"/>
              <a:t>based on </a:t>
            </a:r>
            <a:r>
              <a:rPr lang="en-US">
                <a:solidFill>
                  <a:srgbClr val="FF0000"/>
                </a:solidFill>
              </a:rPr>
              <a:t>mathematical functions</a:t>
            </a:r>
          </a:p>
          <a:p>
            <a:pPr lvl="1"/>
            <a:r>
              <a:rPr lang="en-US"/>
              <a:t>Asymmetric much more compute intensive</a:t>
            </a:r>
          </a:p>
          <a:p>
            <a:pPr lvl="1"/>
            <a:r>
              <a:rPr lang="en-US"/>
              <a:t>Typically not used for bulk data encryption 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68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Authentication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147763"/>
            <a:ext cx="10298289" cy="52208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Constraining set of potential senders of a message</a:t>
            </a:r>
          </a:p>
          <a:p>
            <a:pPr lvl="1">
              <a:lnSpc>
                <a:spcPct val="90000"/>
              </a:lnSpc>
            </a:pPr>
            <a:r>
              <a:rPr lang="en-US"/>
              <a:t>Complementary to encryption</a:t>
            </a:r>
          </a:p>
          <a:p>
            <a:pPr lvl="1">
              <a:lnSpc>
                <a:spcPct val="90000"/>
              </a:lnSpc>
            </a:pPr>
            <a:r>
              <a:rPr lang="en-US"/>
              <a:t>Also can prove message unmodified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Algorithm components</a:t>
            </a:r>
          </a:p>
          <a:p>
            <a:pPr lvl="1">
              <a:lnSpc>
                <a:spcPct val="90000"/>
              </a:lnSpc>
            </a:pPr>
            <a:r>
              <a:rPr lang="en-US"/>
              <a:t>A set </a:t>
            </a:r>
            <a:r>
              <a:rPr lang="en-US" i="1"/>
              <a:t>K </a:t>
            </a:r>
            <a:r>
              <a:rPr lang="en-US"/>
              <a:t>of </a:t>
            </a:r>
            <a:r>
              <a:rPr lang="en-US" b="1"/>
              <a:t>keys</a:t>
            </a:r>
          </a:p>
          <a:p>
            <a:pPr lvl="1">
              <a:lnSpc>
                <a:spcPct val="90000"/>
              </a:lnSpc>
            </a:pPr>
            <a:r>
              <a:rPr lang="en-US"/>
              <a:t>A set </a:t>
            </a:r>
            <a:r>
              <a:rPr lang="en-US" i="1"/>
              <a:t>M </a:t>
            </a:r>
            <a:r>
              <a:rPr lang="en-US"/>
              <a:t>of </a:t>
            </a:r>
            <a:r>
              <a:rPr lang="en-US" b="1"/>
              <a:t>messages</a:t>
            </a:r>
          </a:p>
          <a:p>
            <a:pPr lvl="1">
              <a:lnSpc>
                <a:spcPct val="90000"/>
              </a:lnSpc>
            </a:pPr>
            <a:r>
              <a:rPr lang="en-US"/>
              <a:t>A set </a:t>
            </a:r>
            <a:r>
              <a:rPr lang="en-US" i="1"/>
              <a:t>A </a:t>
            </a:r>
            <a:r>
              <a:rPr lang="en-US"/>
              <a:t>of </a:t>
            </a:r>
            <a:r>
              <a:rPr lang="en-US" b="1"/>
              <a:t>authenticators</a:t>
            </a:r>
          </a:p>
          <a:p>
            <a:pPr lvl="1">
              <a:lnSpc>
                <a:spcPct val="90000"/>
              </a:lnSpc>
            </a:pPr>
            <a:r>
              <a:rPr lang="en-US"/>
              <a:t>A function </a:t>
            </a:r>
            <a:r>
              <a:rPr lang="en-US" i="1"/>
              <a:t>S </a:t>
            </a:r>
            <a:r>
              <a:rPr lang="en-US"/>
              <a:t>: </a:t>
            </a:r>
            <a:r>
              <a:rPr lang="en-US" i="1"/>
              <a:t>K </a:t>
            </a:r>
            <a:r>
              <a:rPr lang="en-US"/>
              <a:t>→ (</a:t>
            </a:r>
            <a:r>
              <a:rPr lang="en-US" i="1"/>
              <a:t>M</a:t>
            </a:r>
            <a:r>
              <a:rPr lang="en-US"/>
              <a:t>→ </a:t>
            </a:r>
            <a:r>
              <a:rPr lang="en-US" i="1"/>
              <a:t>A</a:t>
            </a:r>
            <a:r>
              <a:rPr lang="en-US"/>
              <a:t>) – signing function</a:t>
            </a:r>
          </a:p>
          <a:p>
            <a:pPr lvl="2">
              <a:lnSpc>
                <a:spcPct val="90000"/>
              </a:lnSpc>
            </a:pPr>
            <a:r>
              <a:rPr lang="en-US"/>
              <a:t>That is, for each </a:t>
            </a:r>
            <a:r>
              <a:rPr lang="en-US" i="1"/>
              <a:t>k </a:t>
            </a:r>
            <a:r>
              <a:rPr lang="en-US">
                <a:sym typeface="Symbol" pitchFamily="18" charset="2"/>
              </a:rPr>
              <a:t></a:t>
            </a:r>
            <a:r>
              <a:rPr lang="en-US"/>
              <a:t> </a:t>
            </a:r>
            <a:r>
              <a:rPr lang="en-US" i="1"/>
              <a:t>K</a:t>
            </a:r>
            <a:r>
              <a:rPr lang="en-US"/>
              <a:t>, </a:t>
            </a:r>
            <a:r>
              <a:rPr lang="en-US" i="1" err="1"/>
              <a:t>S</a:t>
            </a:r>
            <a:r>
              <a:rPr lang="en-US" baseline="-25000" err="1"/>
              <a:t>k</a:t>
            </a:r>
            <a:r>
              <a:rPr lang="en-US"/>
              <a:t> is a function for generating authenticators from messages</a:t>
            </a:r>
          </a:p>
          <a:p>
            <a:pPr lvl="2">
              <a:lnSpc>
                <a:spcPct val="90000"/>
              </a:lnSpc>
            </a:pPr>
            <a:r>
              <a:rPr lang="en-US"/>
              <a:t>Both </a:t>
            </a:r>
            <a:r>
              <a:rPr lang="en-US" i="1"/>
              <a:t>S </a:t>
            </a:r>
            <a:r>
              <a:rPr lang="en-US"/>
              <a:t>and </a:t>
            </a:r>
            <a:r>
              <a:rPr lang="en-US" i="1" err="1"/>
              <a:t>S</a:t>
            </a:r>
            <a:r>
              <a:rPr lang="en-US" baseline="-25000" err="1"/>
              <a:t>k</a:t>
            </a:r>
            <a:r>
              <a:rPr lang="en-US"/>
              <a:t> for any </a:t>
            </a:r>
            <a:r>
              <a:rPr lang="en-US" i="1"/>
              <a:t>k </a:t>
            </a:r>
            <a:r>
              <a:rPr lang="en-US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/>
              <a:t>A function </a:t>
            </a:r>
            <a:r>
              <a:rPr lang="en-US" i="1"/>
              <a:t>V </a:t>
            </a:r>
            <a:r>
              <a:rPr lang="en-US"/>
              <a:t>: </a:t>
            </a:r>
            <a:r>
              <a:rPr lang="en-US" i="1"/>
              <a:t>K </a:t>
            </a:r>
            <a:r>
              <a:rPr lang="en-US"/>
              <a:t>→ (</a:t>
            </a:r>
            <a:r>
              <a:rPr lang="en-US" i="1"/>
              <a:t>M </a:t>
            </a:r>
            <a:r>
              <a:rPr lang="en-US"/>
              <a:t>× </a:t>
            </a:r>
            <a:r>
              <a:rPr lang="en-US" i="1"/>
              <a:t>A</a:t>
            </a:r>
            <a:r>
              <a:rPr lang="en-US"/>
              <a:t>→ {true, false}) – verifying function</a:t>
            </a:r>
          </a:p>
          <a:p>
            <a:pPr lvl="2"/>
            <a:r>
              <a:rPr lang="en-US"/>
              <a:t>That is, for each </a:t>
            </a:r>
            <a:r>
              <a:rPr lang="en-US" i="1"/>
              <a:t>k </a:t>
            </a:r>
            <a:r>
              <a:rPr lang="en-US">
                <a:sym typeface="Symbol" pitchFamily="18" charset="2"/>
              </a:rPr>
              <a:t></a:t>
            </a:r>
            <a:r>
              <a:rPr lang="en-US"/>
              <a:t> </a:t>
            </a:r>
            <a:r>
              <a:rPr lang="en-US" i="1"/>
              <a:t>K</a:t>
            </a:r>
            <a:r>
              <a:rPr lang="en-US"/>
              <a:t>, </a:t>
            </a:r>
            <a:r>
              <a:rPr lang="en-US" i="1" err="1"/>
              <a:t>V</a:t>
            </a:r>
            <a:r>
              <a:rPr lang="en-US" baseline="-25000" err="1"/>
              <a:t>k</a:t>
            </a:r>
            <a:r>
              <a:rPr lang="en-US"/>
              <a:t> is a function for verifying authenticators on messages</a:t>
            </a:r>
          </a:p>
          <a:p>
            <a:pPr lvl="2">
              <a:lnSpc>
                <a:spcPct val="90000"/>
              </a:lnSpc>
            </a:pPr>
            <a:r>
              <a:rPr lang="en-US"/>
              <a:t>Both </a:t>
            </a:r>
            <a:r>
              <a:rPr lang="en-US" i="1"/>
              <a:t>V </a:t>
            </a:r>
            <a:r>
              <a:rPr lang="en-US"/>
              <a:t>and </a:t>
            </a:r>
            <a:r>
              <a:rPr lang="en-US" i="1" err="1"/>
              <a:t>V</a:t>
            </a:r>
            <a:r>
              <a:rPr lang="en-US" baseline="-25000" err="1"/>
              <a:t>k</a:t>
            </a:r>
            <a:r>
              <a:rPr lang="en-US"/>
              <a:t> for any </a:t>
            </a:r>
            <a:r>
              <a:rPr lang="en-US" i="1"/>
              <a:t>k </a:t>
            </a:r>
            <a:r>
              <a:rPr lang="en-US"/>
              <a:t>should be efficiently computable functions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69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altLang="sk-SK"/>
              <a:t>Riadenie prístupu metódou MAC</a:t>
            </a:r>
            <a:br>
              <a:rPr lang="sk-SK" altLang="sk-SK"/>
            </a:br>
            <a:r>
              <a:rPr lang="sk-SK" altLang="sk-SK"/>
              <a:t> (mandatory access control)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k-SK" altLang="sk-SK"/>
              <a:t>Prístup k objektom je </a:t>
            </a:r>
            <a:r>
              <a:rPr lang="sk-SK" altLang="sk-SK" b="1"/>
              <a:t>na základe privilégií subjektu </a:t>
            </a:r>
            <a:r>
              <a:rPr lang="sk-SK" altLang="sk-SK"/>
              <a:t>(používateľ) </a:t>
            </a:r>
            <a:r>
              <a:rPr lang="sk-SK" altLang="sk-SK" b="1"/>
              <a:t>a citlivosti </a:t>
            </a:r>
            <a:r>
              <a:rPr lang="sk-SK" altLang="sk-SK"/>
              <a:t>(klasifikačných atribútov) objektu (napr. súbor),</a:t>
            </a:r>
            <a:r>
              <a:rPr lang="en-US" altLang="sk-SK"/>
              <a:t> </a:t>
            </a:r>
            <a:r>
              <a:rPr lang="sk-SK" altLang="sk-SK"/>
              <a:t>prostredníctvom stanoveného spôsobu označovania.</a:t>
            </a:r>
          </a:p>
          <a:p>
            <a:r>
              <a:rPr lang="sk-SK" altLang="sk-SK" b="1"/>
              <a:t>Používatelia nemajú možnosť rozhodovať</a:t>
            </a:r>
            <a:r>
              <a:rPr lang="sk-SK" altLang="sk-SK"/>
              <a:t>, kto môže pristupovať k ich dátovým súborom</a:t>
            </a:r>
            <a:r>
              <a:rPr lang="en-US" altLang="sk-SK"/>
              <a:t>.</a:t>
            </a:r>
            <a:endParaRPr lang="sk-SK" altLang="sk-SK"/>
          </a:p>
          <a:p>
            <a:r>
              <a:rPr lang="sk-SK" altLang="sk-SK"/>
              <a:t>Napr. organizácia klasifikuje dokument ako citlivý, používateľovi môže byť udelené oprávnenie typu „citlivý“ -</a:t>
            </a:r>
            <a:r>
              <a:rPr lang="en-US" altLang="sk-SK"/>
              <a:t>&gt; </a:t>
            </a:r>
            <a:r>
              <a:rPr lang="sk-SK" altLang="sk-SK"/>
              <a:t>bude mať prístup k všetkým objektom s touto klasifikáciou prípadne aj nižšou (ak je to vyžadované). </a:t>
            </a:r>
            <a:endParaRPr lang="en-US" altLang="sk-SK"/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22021A3-F17D-49C3-8948-BCE45B9DF319}" type="slidenum">
              <a:rPr lang="sk-SK" altLang="sk-SK"/>
              <a:pPr/>
              <a:t>7</a:t>
            </a:fld>
            <a:endParaRPr lang="sk-SK" altLang="sk-SK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Authentication (Cont.)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181167" cy="4530329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For a message </a:t>
            </a:r>
            <a:r>
              <a:rPr lang="en-US" i="1"/>
              <a:t>m</a:t>
            </a:r>
            <a:r>
              <a:rPr lang="en-US"/>
              <a:t>, a computer can generate an authenticator </a:t>
            </a:r>
            <a:r>
              <a:rPr lang="en-US" i="1"/>
              <a:t>a </a:t>
            </a:r>
            <a:r>
              <a:rPr lang="en-US">
                <a:sym typeface="Symbol" pitchFamily="18" charset="2"/>
              </a:rPr>
              <a:t></a:t>
            </a:r>
            <a:r>
              <a:rPr lang="en-US"/>
              <a:t> </a:t>
            </a:r>
            <a:r>
              <a:rPr lang="en-US" i="1"/>
              <a:t>A </a:t>
            </a:r>
            <a:r>
              <a:rPr lang="en-US"/>
              <a:t>such that </a:t>
            </a:r>
            <a:r>
              <a:rPr lang="en-US" i="1"/>
              <a:t>V</a:t>
            </a:r>
            <a:r>
              <a:rPr lang="en-US" baseline="-25000"/>
              <a:t>k</a:t>
            </a:r>
            <a:r>
              <a:rPr lang="en-US"/>
              <a:t>(</a:t>
            </a:r>
            <a:r>
              <a:rPr lang="en-US" i="1"/>
              <a:t>m, a</a:t>
            </a:r>
            <a:r>
              <a:rPr lang="en-US"/>
              <a:t>) = </a:t>
            </a:r>
            <a:r>
              <a:rPr lang="en-US">
                <a:latin typeface="Courier New" pitchFamily="49" charset="0"/>
              </a:rPr>
              <a:t>true</a:t>
            </a:r>
            <a:r>
              <a:rPr lang="en-US"/>
              <a:t> only if it possesses </a:t>
            </a:r>
            <a:r>
              <a:rPr lang="en-US" i="1"/>
              <a:t>k</a:t>
            </a:r>
            <a:endParaRPr lang="en-US"/>
          </a:p>
          <a:p>
            <a:endParaRPr lang="en-US"/>
          </a:p>
          <a:p>
            <a:r>
              <a:rPr lang="en-US"/>
              <a:t>Thus, computer holding </a:t>
            </a:r>
            <a:r>
              <a:rPr lang="en-US" i="1"/>
              <a:t>k</a:t>
            </a:r>
            <a:r>
              <a:rPr lang="en-US"/>
              <a:t> can generate authenticators on messages so that any other computer possessing </a:t>
            </a:r>
            <a:r>
              <a:rPr lang="en-US" i="1"/>
              <a:t>k</a:t>
            </a:r>
            <a:r>
              <a:rPr lang="en-US"/>
              <a:t> can verify them</a:t>
            </a:r>
          </a:p>
          <a:p>
            <a:endParaRPr lang="en-US"/>
          </a:p>
          <a:p>
            <a:r>
              <a:rPr lang="en-US"/>
              <a:t>Computer not holding </a:t>
            </a:r>
            <a:r>
              <a:rPr lang="en-US" i="1"/>
              <a:t>k</a:t>
            </a:r>
            <a:r>
              <a:rPr lang="en-US"/>
              <a:t> cannot generate authenticators on messages that can be verified using </a:t>
            </a:r>
            <a:r>
              <a:rPr lang="en-US" i="1"/>
              <a:t>V</a:t>
            </a:r>
            <a:r>
              <a:rPr lang="en-US" i="1" baseline="-25000"/>
              <a:t>k</a:t>
            </a:r>
            <a:endParaRPr lang="en-US"/>
          </a:p>
          <a:p>
            <a:endParaRPr lang="en-US"/>
          </a:p>
          <a:p>
            <a:r>
              <a:rPr lang="en-US"/>
              <a:t>Since authenticators are generally exposed (for example, they are sent on the network with the messages themselves), it must not be feasible to derive </a:t>
            </a:r>
            <a:r>
              <a:rPr lang="en-US" i="1"/>
              <a:t>k</a:t>
            </a:r>
            <a:r>
              <a:rPr lang="en-US"/>
              <a:t> from the authenticators</a:t>
            </a:r>
          </a:p>
          <a:p>
            <a:endParaRPr lang="en-US"/>
          </a:p>
          <a:p>
            <a:r>
              <a:rPr lang="en-US"/>
              <a:t>Practically, if V</a:t>
            </a:r>
            <a:r>
              <a:rPr lang="en-US" baseline="-25000"/>
              <a:t>k</a:t>
            </a:r>
            <a:r>
              <a:rPr lang="en-US"/>
              <a:t>(</a:t>
            </a:r>
            <a:r>
              <a:rPr lang="en-US" i="1"/>
              <a:t>m,a) </a:t>
            </a:r>
            <a:r>
              <a:rPr lang="en-US"/>
              <a:t>=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true </a:t>
            </a:r>
            <a:r>
              <a:rPr lang="en-US"/>
              <a:t>then we know </a:t>
            </a:r>
            <a:r>
              <a:rPr lang="en-US" i="1"/>
              <a:t>m</a:t>
            </a:r>
            <a:r>
              <a:rPr lang="en-US"/>
              <a:t> has not been modified and that send of message has </a:t>
            </a:r>
            <a:r>
              <a:rPr lang="en-US" i="1"/>
              <a:t>k</a:t>
            </a:r>
          </a:p>
          <a:p>
            <a:pPr lvl="1"/>
            <a:r>
              <a:rPr lang="en-US"/>
              <a:t>If we share </a:t>
            </a:r>
            <a:r>
              <a:rPr lang="en-US" i="1"/>
              <a:t>k</a:t>
            </a:r>
            <a:r>
              <a:rPr lang="en-US"/>
              <a:t> with only one entity, know where the message originated </a:t>
            </a:r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70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789" y="277416"/>
            <a:ext cx="10491611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Authentication – Hash Functions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8"/>
            <a:ext cx="10272889" cy="49137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Basis of authentication</a:t>
            </a:r>
          </a:p>
          <a:p>
            <a:endParaRPr lang="en-US"/>
          </a:p>
          <a:p>
            <a:r>
              <a:rPr lang="en-US"/>
              <a:t>Creates small, fixed-size block of data </a:t>
            </a:r>
            <a:r>
              <a:rPr lang="en-US" b="1">
                <a:solidFill>
                  <a:srgbClr val="3366FF"/>
                </a:solidFill>
              </a:rPr>
              <a:t>message digest</a:t>
            </a:r>
            <a:r>
              <a:rPr lang="en-US"/>
              <a:t> (</a:t>
            </a:r>
            <a:r>
              <a:rPr lang="en-US" b="1">
                <a:solidFill>
                  <a:srgbClr val="3366FF"/>
                </a:solidFill>
              </a:rPr>
              <a:t>hash value)</a:t>
            </a:r>
            <a:r>
              <a:rPr lang="en-US"/>
              <a:t> from </a:t>
            </a:r>
            <a:r>
              <a:rPr lang="en-US" i="1"/>
              <a:t>m</a:t>
            </a:r>
          </a:p>
          <a:p>
            <a:endParaRPr lang="en-US" i="1"/>
          </a:p>
          <a:p>
            <a:r>
              <a:rPr lang="en-US"/>
              <a:t>Hash Function </a:t>
            </a:r>
            <a:r>
              <a:rPr lang="en-US" i="1"/>
              <a:t>H </a:t>
            </a:r>
            <a:r>
              <a:rPr lang="en-US"/>
              <a:t>must be collision resistant on </a:t>
            </a:r>
            <a:r>
              <a:rPr lang="en-US" i="1"/>
              <a:t>m</a:t>
            </a:r>
            <a:endParaRPr lang="en-US"/>
          </a:p>
          <a:p>
            <a:pPr lvl="1"/>
            <a:r>
              <a:rPr lang="en-US"/>
              <a:t>Must be infeasible to find an </a:t>
            </a:r>
            <a:r>
              <a:rPr lang="en-US" i="1"/>
              <a:t>m</a:t>
            </a:r>
            <a:r>
              <a:rPr lang="ja-JP" altLang="en-US" i="1"/>
              <a:t>’</a:t>
            </a:r>
            <a:r>
              <a:rPr lang="en-US" altLang="ja-JP"/>
              <a:t> ≠ </a:t>
            </a:r>
            <a:r>
              <a:rPr lang="en-US" altLang="ja-JP" i="1"/>
              <a:t>m </a:t>
            </a:r>
            <a:r>
              <a:rPr lang="en-US" altLang="ja-JP"/>
              <a:t>such that </a:t>
            </a:r>
            <a:r>
              <a:rPr lang="en-US" altLang="ja-JP" i="1"/>
              <a:t>H</a:t>
            </a:r>
            <a:r>
              <a:rPr lang="en-US" altLang="ja-JP"/>
              <a:t>(</a:t>
            </a:r>
            <a:r>
              <a:rPr lang="en-US" altLang="ja-JP" i="1"/>
              <a:t>m</a:t>
            </a:r>
            <a:r>
              <a:rPr lang="en-US" altLang="ja-JP"/>
              <a:t>) = </a:t>
            </a:r>
            <a:r>
              <a:rPr lang="en-US" altLang="ja-JP" i="1"/>
              <a:t>H</a:t>
            </a:r>
            <a:r>
              <a:rPr lang="en-US" altLang="ja-JP"/>
              <a:t>(</a:t>
            </a:r>
            <a:r>
              <a:rPr lang="en-US" altLang="ja-JP" i="1"/>
              <a:t>m</a:t>
            </a:r>
            <a:r>
              <a:rPr lang="ja-JP" altLang="en-US" i="1"/>
              <a:t>’</a:t>
            </a:r>
            <a:r>
              <a:rPr lang="en-US" altLang="ja-JP"/>
              <a:t>)</a:t>
            </a:r>
          </a:p>
          <a:p>
            <a:pPr lvl="1"/>
            <a:endParaRPr lang="en-US"/>
          </a:p>
          <a:p>
            <a:r>
              <a:rPr lang="en-US"/>
              <a:t>If</a:t>
            </a:r>
            <a:r>
              <a:rPr lang="en-US" i="1"/>
              <a:t> H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 = </a:t>
            </a:r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m</a:t>
            </a:r>
            <a:r>
              <a:rPr lang="ja-JP" altLang="en-US" i="1"/>
              <a:t>’</a:t>
            </a:r>
            <a:r>
              <a:rPr lang="en-US" altLang="ja-JP"/>
              <a:t>), then </a:t>
            </a:r>
            <a:r>
              <a:rPr lang="en-US" altLang="ja-JP" i="1"/>
              <a:t>m</a:t>
            </a:r>
            <a:r>
              <a:rPr lang="en-US" altLang="ja-JP"/>
              <a:t> = </a:t>
            </a:r>
            <a:r>
              <a:rPr lang="en-US" altLang="ja-JP" i="1"/>
              <a:t>m</a:t>
            </a:r>
            <a:r>
              <a:rPr lang="ja-JP" altLang="en-US"/>
              <a:t>’</a:t>
            </a:r>
            <a:endParaRPr lang="en-US" altLang="ja-JP"/>
          </a:p>
          <a:p>
            <a:pPr lvl="1"/>
            <a:r>
              <a:rPr lang="en-US"/>
              <a:t>The message has not been modified</a:t>
            </a:r>
          </a:p>
          <a:p>
            <a:pPr lvl="1"/>
            <a:endParaRPr lang="en-US"/>
          </a:p>
          <a:p>
            <a:r>
              <a:rPr lang="en-US"/>
              <a:t>Common message-digest functions include </a:t>
            </a:r>
            <a:r>
              <a:rPr lang="en-US" b="1">
                <a:solidFill>
                  <a:srgbClr val="3366FF"/>
                </a:solidFill>
              </a:rPr>
              <a:t>MD5 </a:t>
            </a:r>
            <a:r>
              <a:rPr lang="en-US" sz="2900"/>
              <a:t>(MD2, MD4, MD5), </a:t>
            </a:r>
            <a:r>
              <a:rPr lang="en-US"/>
              <a:t>which produces a 128-bit hash, and </a:t>
            </a:r>
            <a:r>
              <a:rPr lang="en-US" b="1">
                <a:solidFill>
                  <a:srgbClr val="3366FF"/>
                </a:solidFill>
              </a:rPr>
              <a:t>SHA-1</a:t>
            </a:r>
            <a:r>
              <a:rPr lang="en-US"/>
              <a:t>, which outputs a 160-bit hash (SHA, SHA-1, SHA-256,384,512)</a:t>
            </a:r>
          </a:p>
          <a:p>
            <a:endParaRPr lang="en-US"/>
          </a:p>
          <a:p>
            <a:r>
              <a:rPr lang="en-US"/>
              <a:t>Not useful as authenticators</a:t>
            </a:r>
          </a:p>
          <a:p>
            <a:pPr lvl="1"/>
            <a:r>
              <a:rPr lang="en-US"/>
              <a:t>For example </a:t>
            </a:r>
            <a:r>
              <a:rPr lang="en-US" i="1"/>
              <a:t>H(m</a:t>
            </a:r>
            <a:r>
              <a:rPr lang="en-US"/>
              <a:t>) can be sent with a message</a:t>
            </a:r>
          </a:p>
          <a:p>
            <a:pPr lvl="2"/>
            <a:r>
              <a:rPr lang="en-US"/>
              <a:t>But if </a:t>
            </a:r>
            <a:r>
              <a:rPr lang="en-US" i="1"/>
              <a:t>H</a:t>
            </a:r>
            <a:r>
              <a:rPr lang="en-US"/>
              <a:t> is known someone could modify </a:t>
            </a:r>
            <a:r>
              <a:rPr lang="en-US" i="1"/>
              <a:t>m</a:t>
            </a:r>
            <a:r>
              <a:rPr lang="en-US"/>
              <a:t> to </a:t>
            </a:r>
            <a:r>
              <a:rPr lang="en-US" i="1"/>
              <a:t>m</a:t>
            </a:r>
            <a:r>
              <a:rPr lang="en-US" altLang="en-US" i="1"/>
              <a:t>’</a:t>
            </a:r>
            <a:r>
              <a:rPr lang="en-US" altLang="ja-JP"/>
              <a:t> and recompute </a:t>
            </a:r>
            <a:r>
              <a:rPr lang="en-US" altLang="ja-JP" i="1"/>
              <a:t>H(m</a:t>
            </a:r>
            <a:r>
              <a:rPr lang="en-US" altLang="en-US" i="1"/>
              <a:t>’</a:t>
            </a:r>
            <a:r>
              <a:rPr lang="en-US" altLang="ja-JP" i="1"/>
              <a:t>)</a:t>
            </a:r>
            <a:r>
              <a:rPr lang="en-US" altLang="ja-JP"/>
              <a:t> and modification not detected</a:t>
            </a:r>
          </a:p>
          <a:p>
            <a:pPr lvl="2"/>
            <a:r>
              <a:rPr lang="en-US"/>
              <a:t>So must authenticate </a:t>
            </a:r>
            <a:r>
              <a:rPr lang="en-US" i="1"/>
              <a:t>H(m)</a:t>
            </a:r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71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Authentication - MAC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272889" cy="453032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Symmetric encryption used in </a:t>
            </a:r>
            <a:r>
              <a:rPr lang="en-US" b="1">
                <a:solidFill>
                  <a:srgbClr val="3366FF"/>
                </a:solidFill>
              </a:rPr>
              <a:t>message-authentication code </a:t>
            </a:r>
            <a:r>
              <a:rPr lang="en-US"/>
              <a:t>(</a:t>
            </a:r>
            <a:r>
              <a:rPr lang="en-US" b="1">
                <a:solidFill>
                  <a:srgbClr val="3366FF"/>
                </a:solidFill>
              </a:rPr>
              <a:t>MAC</a:t>
            </a:r>
            <a:r>
              <a:rPr lang="en-US"/>
              <a:t>) authentication algorithm</a:t>
            </a:r>
          </a:p>
          <a:p>
            <a:endParaRPr lang="en-US"/>
          </a:p>
          <a:p>
            <a:r>
              <a:rPr lang="en-US"/>
              <a:t>Cryptographic checksum generated from message </a:t>
            </a:r>
            <a:r>
              <a:rPr lang="en-US" b="1"/>
              <a:t>using secret key</a:t>
            </a:r>
          </a:p>
          <a:p>
            <a:pPr lvl="1"/>
            <a:r>
              <a:rPr lang="en-US"/>
              <a:t>Can securely authenticate short values </a:t>
            </a:r>
          </a:p>
          <a:p>
            <a:pPr lvl="1"/>
            <a:endParaRPr lang="en-US"/>
          </a:p>
          <a:p>
            <a:r>
              <a:rPr lang="en-US"/>
              <a:t>If used to authenticate </a:t>
            </a:r>
            <a:r>
              <a:rPr lang="en-US" i="1"/>
              <a:t>H(m)</a:t>
            </a:r>
            <a:r>
              <a:rPr lang="en-US"/>
              <a:t> for an </a:t>
            </a:r>
            <a:r>
              <a:rPr lang="en-US" i="1"/>
              <a:t>H</a:t>
            </a:r>
            <a:r>
              <a:rPr lang="en-US"/>
              <a:t> that is collision resistant, then obtain a way to securely authenticate long message by hashing them first</a:t>
            </a:r>
          </a:p>
          <a:p>
            <a:endParaRPr lang="en-US"/>
          </a:p>
          <a:p>
            <a:r>
              <a:rPr lang="en-US"/>
              <a:t>Note that </a:t>
            </a:r>
            <a:r>
              <a:rPr lang="en-US" i="1"/>
              <a:t>k </a:t>
            </a:r>
            <a:r>
              <a:rPr lang="en-US"/>
              <a:t>is needed to compute both </a:t>
            </a:r>
            <a:r>
              <a:rPr lang="en-US" i="1" err="1"/>
              <a:t>S</a:t>
            </a:r>
            <a:r>
              <a:rPr lang="en-US" i="1" baseline="-25000" err="1"/>
              <a:t>k</a:t>
            </a:r>
            <a:r>
              <a:rPr lang="en-US" i="1"/>
              <a:t> </a:t>
            </a:r>
            <a:r>
              <a:rPr lang="en-US"/>
              <a:t>and </a:t>
            </a:r>
            <a:r>
              <a:rPr lang="en-US" i="1" err="1"/>
              <a:t>V</a:t>
            </a:r>
            <a:r>
              <a:rPr lang="en-US" i="1" baseline="-25000" err="1"/>
              <a:t>k</a:t>
            </a:r>
            <a:r>
              <a:rPr lang="en-US"/>
              <a:t>, so anyone able to compute one can compute the other</a:t>
            </a:r>
            <a:endParaRPr lang="sk-SK"/>
          </a:p>
          <a:p>
            <a:r>
              <a:rPr lang="en-US"/>
              <a:t>MAC algorithms can be constructed from other cryptographic primitives, such as </a:t>
            </a:r>
            <a:r>
              <a:rPr lang="en-US">
                <a:hlinkClick r:id="rId3" tooltip="Cryptographic hash function"/>
              </a:rPr>
              <a:t>cryptographic hash functions</a:t>
            </a:r>
            <a:r>
              <a:rPr lang="en-US"/>
              <a:t> (as in the case of </a:t>
            </a:r>
            <a:r>
              <a:rPr lang="en-US">
                <a:hlinkClick r:id="rId4" tooltip="HMAC"/>
              </a:rPr>
              <a:t>HMAC</a:t>
            </a:r>
            <a:r>
              <a:rPr lang="en-US"/>
              <a:t>) or from </a:t>
            </a:r>
            <a:r>
              <a:rPr lang="en-US">
                <a:hlinkClick r:id="rId5" tooltip="Block cipher"/>
              </a:rPr>
              <a:t>block cipher</a:t>
            </a:r>
            <a:r>
              <a:rPr lang="en-US"/>
              <a:t> algorithms (</a:t>
            </a:r>
            <a:r>
              <a:rPr lang="en-US">
                <a:hlinkClick r:id="rId6" tooltip="OMAC (cryptography)"/>
              </a:rPr>
              <a:t>OMAC</a:t>
            </a:r>
            <a:r>
              <a:rPr lang="en-US"/>
              <a:t>, </a:t>
            </a:r>
            <a:r>
              <a:rPr lang="en-US">
                <a:hlinkClick r:id="rId7" tooltip="CBC-MAC"/>
              </a:rPr>
              <a:t>CBC-MAC</a:t>
            </a:r>
            <a:r>
              <a:rPr lang="en-US"/>
              <a:t> and </a:t>
            </a:r>
            <a:r>
              <a:rPr lang="en-US">
                <a:hlinkClick r:id="rId8" tooltip="PMAC (cryptography)"/>
              </a:rPr>
              <a:t>PMAC</a:t>
            </a:r>
            <a:r>
              <a:rPr lang="en-US"/>
              <a:t>). However many of the fastest MAC algorithms such as </a:t>
            </a:r>
            <a:r>
              <a:rPr lang="en-US">
                <a:hlinkClick r:id="rId9" tooltip="UMAC"/>
              </a:rPr>
              <a:t>UMAC</a:t>
            </a:r>
            <a:r>
              <a:rPr lang="en-US"/>
              <a:t> and </a:t>
            </a:r>
            <a:r>
              <a:rPr lang="en-US">
                <a:hlinkClick r:id="rId10" tooltip="VMAC"/>
              </a:rPr>
              <a:t>VMAC</a:t>
            </a:r>
            <a:r>
              <a:rPr lang="en-US"/>
              <a:t> are constructed based on </a:t>
            </a:r>
            <a:r>
              <a:rPr lang="en-US">
                <a:hlinkClick r:id="rId11" tooltip="Universal hashing"/>
              </a:rPr>
              <a:t>universal hashing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72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1323623" y="277416"/>
            <a:ext cx="1025877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Authentication – Digital Signature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285589" cy="5201841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Based on asymmetric keys and digital signature algorithm</a:t>
            </a:r>
          </a:p>
          <a:p>
            <a:endParaRPr lang="en-US"/>
          </a:p>
          <a:p>
            <a:r>
              <a:rPr lang="en-US"/>
              <a:t>Authenticators produced are </a:t>
            </a:r>
            <a:r>
              <a:rPr lang="en-US" b="1">
                <a:solidFill>
                  <a:srgbClr val="3366FF"/>
                </a:solidFill>
              </a:rPr>
              <a:t>digital signatures</a:t>
            </a:r>
          </a:p>
          <a:p>
            <a:endParaRPr lang="en-US" b="1">
              <a:solidFill>
                <a:srgbClr val="3366FF"/>
              </a:solidFill>
            </a:endParaRPr>
          </a:p>
          <a:p>
            <a:r>
              <a:rPr lang="en-US"/>
              <a:t>Very useful – </a:t>
            </a:r>
            <a:r>
              <a:rPr lang="en-US" b="1" i="1"/>
              <a:t>anyone</a:t>
            </a:r>
            <a:r>
              <a:rPr lang="en-US"/>
              <a:t> can verify authenticity of a message</a:t>
            </a:r>
          </a:p>
          <a:p>
            <a:endParaRPr lang="en-US"/>
          </a:p>
          <a:p>
            <a:r>
              <a:rPr lang="en-US"/>
              <a:t>In a digital-signature algorithm, computationally infeasible to derive </a:t>
            </a:r>
            <a:r>
              <a:rPr lang="en-US" i="1" err="1"/>
              <a:t>k</a:t>
            </a:r>
            <a:r>
              <a:rPr lang="en-US" i="1" baseline="-25000" err="1"/>
              <a:t>s</a:t>
            </a:r>
            <a:r>
              <a:rPr lang="en-US" i="1"/>
              <a:t> </a:t>
            </a:r>
            <a:r>
              <a:rPr lang="en-US"/>
              <a:t> from </a:t>
            </a:r>
            <a:r>
              <a:rPr lang="en-US" i="1" err="1"/>
              <a:t>k</a:t>
            </a:r>
            <a:r>
              <a:rPr lang="en-US" i="1" baseline="-25000" err="1"/>
              <a:t>v</a:t>
            </a:r>
            <a:endParaRPr lang="en-US"/>
          </a:p>
          <a:p>
            <a:pPr lvl="1"/>
            <a:r>
              <a:rPr lang="en-US" i="1"/>
              <a:t>V </a:t>
            </a:r>
            <a:r>
              <a:rPr lang="en-US"/>
              <a:t>is a one-way function</a:t>
            </a:r>
          </a:p>
          <a:p>
            <a:pPr lvl="1"/>
            <a:r>
              <a:rPr lang="en-US"/>
              <a:t>Thus, </a:t>
            </a:r>
            <a:r>
              <a:rPr lang="en-US" i="1" err="1"/>
              <a:t>k</a:t>
            </a:r>
            <a:r>
              <a:rPr lang="en-US" i="1" baseline="-25000" err="1"/>
              <a:t>v</a:t>
            </a:r>
            <a:r>
              <a:rPr lang="en-US" i="1"/>
              <a:t> </a:t>
            </a:r>
            <a:r>
              <a:rPr lang="en-US"/>
              <a:t>is the public key and </a:t>
            </a:r>
            <a:r>
              <a:rPr lang="en-US" i="1" err="1"/>
              <a:t>k</a:t>
            </a:r>
            <a:r>
              <a:rPr lang="en-US" i="1" baseline="-25000" err="1"/>
              <a:t>s</a:t>
            </a:r>
            <a:r>
              <a:rPr lang="en-US" i="1"/>
              <a:t> </a:t>
            </a:r>
            <a:r>
              <a:rPr lang="en-US"/>
              <a:t>is the private key</a:t>
            </a:r>
          </a:p>
          <a:p>
            <a:endParaRPr lang="en-US"/>
          </a:p>
          <a:p>
            <a:r>
              <a:rPr lang="en-US"/>
              <a:t>Consider the RSA digital-signature algorithm</a:t>
            </a:r>
          </a:p>
          <a:p>
            <a:pPr lvl="1"/>
            <a:r>
              <a:rPr lang="en-US"/>
              <a:t>Similar to the RSA encryption algorithm, but the key use is reversed</a:t>
            </a:r>
          </a:p>
          <a:p>
            <a:pPr lvl="1"/>
            <a:r>
              <a:rPr lang="en-US"/>
              <a:t>Digital signature of message </a:t>
            </a:r>
            <a:r>
              <a:rPr lang="en-US" i="1" err="1"/>
              <a:t>S</a:t>
            </a:r>
            <a:r>
              <a:rPr lang="en-US" i="1" baseline="-25000" err="1"/>
              <a:t>ks</a:t>
            </a:r>
            <a:r>
              <a:rPr lang="en-US" i="1"/>
              <a:t> 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 = </a:t>
            </a:r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</a:t>
            </a:r>
            <a:r>
              <a:rPr lang="en-US" i="1" baseline="30000" err="1"/>
              <a:t>k</a:t>
            </a:r>
            <a:r>
              <a:rPr lang="en-US" i="1" baseline="12000" err="1"/>
              <a:t>s</a:t>
            </a:r>
            <a:r>
              <a:rPr lang="en-US" i="1" baseline="12000"/>
              <a:t> </a:t>
            </a:r>
            <a:r>
              <a:rPr lang="en-US"/>
              <a:t>mod </a:t>
            </a:r>
            <a:r>
              <a:rPr lang="en-US" i="1"/>
              <a:t>N</a:t>
            </a:r>
            <a:endParaRPr lang="en-US"/>
          </a:p>
          <a:p>
            <a:pPr lvl="1"/>
            <a:r>
              <a:rPr lang="en-US"/>
              <a:t>The key </a:t>
            </a:r>
            <a:r>
              <a:rPr lang="en-US" i="1" err="1"/>
              <a:t>k</a:t>
            </a:r>
            <a:r>
              <a:rPr lang="en-US" i="1" baseline="-25000" err="1"/>
              <a:t>s</a:t>
            </a:r>
            <a:r>
              <a:rPr lang="en-US" i="1"/>
              <a:t> </a:t>
            </a:r>
            <a:r>
              <a:rPr lang="en-US"/>
              <a:t>again is a pair (</a:t>
            </a:r>
            <a:r>
              <a:rPr lang="en-US" i="1"/>
              <a:t>d, N</a:t>
            </a:r>
            <a:r>
              <a:rPr lang="en-US"/>
              <a:t>), where </a:t>
            </a:r>
            <a:r>
              <a:rPr lang="en-US" i="1"/>
              <a:t>N </a:t>
            </a:r>
            <a:r>
              <a:rPr lang="en-US"/>
              <a:t>is the product of two large, randomly chosen prime numbers </a:t>
            </a:r>
            <a:r>
              <a:rPr lang="en-US" i="1"/>
              <a:t>p </a:t>
            </a:r>
            <a:r>
              <a:rPr lang="en-US"/>
              <a:t>and </a:t>
            </a:r>
            <a:r>
              <a:rPr lang="en-US" i="1"/>
              <a:t>q</a:t>
            </a:r>
          </a:p>
          <a:p>
            <a:pPr lvl="1"/>
            <a:r>
              <a:rPr lang="en-US"/>
              <a:t>Verification algorithm is </a:t>
            </a:r>
            <a:r>
              <a:rPr lang="en-US" i="1" err="1"/>
              <a:t>V</a:t>
            </a:r>
            <a:r>
              <a:rPr lang="en-US" i="1" baseline="-25000" err="1"/>
              <a:t>kv</a:t>
            </a:r>
            <a:r>
              <a:rPr lang="en-US"/>
              <a:t>(</a:t>
            </a:r>
            <a:r>
              <a:rPr lang="en-US" i="1"/>
              <a:t>m, a</a:t>
            </a:r>
            <a:r>
              <a:rPr lang="en-US"/>
              <a:t>)    (</a:t>
            </a:r>
            <a:r>
              <a:rPr lang="en-US" i="1" err="1"/>
              <a:t>a</a:t>
            </a:r>
            <a:r>
              <a:rPr lang="en-US" i="1" baseline="30000" err="1"/>
              <a:t>k</a:t>
            </a:r>
            <a:r>
              <a:rPr lang="en-US" i="1" baseline="10000" err="1"/>
              <a:t>v</a:t>
            </a:r>
            <a:r>
              <a:rPr lang="en-US" i="1"/>
              <a:t> </a:t>
            </a:r>
            <a:r>
              <a:rPr lang="en-US"/>
              <a:t>mod </a:t>
            </a:r>
            <a:r>
              <a:rPr lang="en-US" i="1"/>
              <a:t>N </a:t>
            </a:r>
            <a:r>
              <a:rPr lang="en-US"/>
              <a:t>= </a:t>
            </a:r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))</a:t>
            </a:r>
          </a:p>
          <a:p>
            <a:pPr lvl="2"/>
            <a:r>
              <a:rPr lang="en-US"/>
              <a:t>Where </a:t>
            </a:r>
            <a:r>
              <a:rPr lang="en-US" i="1" err="1"/>
              <a:t>k</a:t>
            </a:r>
            <a:r>
              <a:rPr lang="en-US" i="1" baseline="-25000" err="1"/>
              <a:t>v</a:t>
            </a:r>
            <a:r>
              <a:rPr lang="en-US" i="1"/>
              <a:t> </a:t>
            </a:r>
            <a:r>
              <a:rPr lang="en-US"/>
              <a:t>satisfies </a:t>
            </a:r>
            <a:r>
              <a:rPr lang="en-US" i="1" err="1"/>
              <a:t>k</a:t>
            </a:r>
            <a:r>
              <a:rPr lang="en-US" i="1" baseline="-25000" err="1"/>
              <a:t>v</a:t>
            </a:r>
            <a:r>
              <a:rPr lang="en-US" i="1" err="1"/>
              <a:t>k</a:t>
            </a:r>
            <a:r>
              <a:rPr lang="en-US" i="1" baseline="-25000" err="1"/>
              <a:t>s</a:t>
            </a:r>
            <a:r>
              <a:rPr lang="en-US" i="1"/>
              <a:t> </a:t>
            </a:r>
            <a:r>
              <a:rPr lang="en-US"/>
              <a:t>mod (</a:t>
            </a:r>
            <a:r>
              <a:rPr lang="en-US" i="1"/>
              <a:t>p </a:t>
            </a:r>
            <a:r>
              <a:rPr lang="en-US"/>
              <a:t>− 1)(</a:t>
            </a:r>
            <a:r>
              <a:rPr lang="en-US" i="1"/>
              <a:t>q </a:t>
            </a:r>
            <a:r>
              <a:rPr lang="en-US"/>
              <a:t>− 1) = 1</a:t>
            </a:r>
          </a:p>
        </p:txBody>
      </p:sp>
      <p:pic>
        <p:nvPicPr>
          <p:cNvPr id="76803" name="Picture 1" descr="Screen Shot 2013-02-18 at 6.47.48 P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1" y="5391150"/>
            <a:ext cx="169333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73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222" y="277416"/>
            <a:ext cx="1028417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Authentication (Cont.)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120950" cy="4351338"/>
          </a:xfrm>
        </p:spPr>
        <p:txBody>
          <a:bodyPr/>
          <a:lstStyle/>
          <a:p>
            <a:r>
              <a:rPr lang="en-US"/>
              <a:t>Why authentication if a subset of encryption?</a:t>
            </a:r>
          </a:p>
          <a:p>
            <a:pPr lvl="1"/>
            <a:r>
              <a:rPr lang="en-US"/>
              <a:t>Fewer computations (except for RSA digital signatures)</a:t>
            </a:r>
          </a:p>
          <a:p>
            <a:pPr lvl="1"/>
            <a:r>
              <a:rPr lang="en-US"/>
              <a:t>Authenticator usually shorter than message</a:t>
            </a:r>
          </a:p>
          <a:p>
            <a:pPr lvl="1"/>
            <a:r>
              <a:rPr lang="en-US"/>
              <a:t>Sometimes want authentication but not confidentiality</a:t>
            </a:r>
          </a:p>
          <a:p>
            <a:pPr lvl="2"/>
            <a:r>
              <a:rPr lang="en-US"/>
              <a:t>Signed patches et al</a:t>
            </a:r>
          </a:p>
          <a:p>
            <a:pPr lvl="1"/>
            <a:r>
              <a:rPr lang="en-US"/>
              <a:t>Can be basis for</a:t>
            </a:r>
            <a:r>
              <a:rPr lang="en-US" b="1"/>
              <a:t> </a:t>
            </a:r>
            <a:r>
              <a:rPr lang="en-US" b="1">
                <a:solidFill>
                  <a:srgbClr val="3366FF"/>
                </a:solidFill>
              </a:rPr>
              <a:t>non-repudiation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74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7C3B39F7-938B-FA1C-4246-16F68C4DF0EF}"/>
              </a:ext>
            </a:extLst>
          </p:cNvPr>
          <p:cNvSpPr txBox="1"/>
          <p:nvPr/>
        </p:nvSpPr>
        <p:spPr>
          <a:xfrm>
            <a:off x="6878230" y="1825625"/>
            <a:ext cx="50414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b="1" err="1"/>
              <a:t>Authentication</a:t>
            </a:r>
            <a:r>
              <a:rPr lang="sk-SK" sz="2400" b="1"/>
              <a:t> (Autentifikácia)</a:t>
            </a:r>
            <a:r>
              <a:rPr lang="sk-SK" sz="2400"/>
              <a:t>: Proces overenia identity osoby, systému alebo entity. Cieľom je potvrdiť, že niekto alebo niečo je skutočne tým, za čo sa vydáva.</a:t>
            </a:r>
            <a:endParaRPr lang="sk-SK" sz="2400" b="1"/>
          </a:p>
          <a:p>
            <a:r>
              <a:rPr lang="sk-SK" sz="2400" b="1" err="1"/>
              <a:t>Non-repudiation</a:t>
            </a:r>
            <a:r>
              <a:rPr lang="sk-SK" sz="2400" b="1"/>
              <a:t> (</a:t>
            </a:r>
            <a:r>
              <a:rPr lang="sk-SK" sz="2400" b="1" err="1"/>
              <a:t>Neodmietnuteľnosť</a:t>
            </a:r>
            <a:r>
              <a:rPr lang="sk-SK" sz="2400" b="1"/>
              <a:t>)</a:t>
            </a:r>
            <a:r>
              <a:rPr lang="sk-SK" sz="2400"/>
              <a:t>: Schopnosť dokázať, že určitá akcia alebo komunikácia sa skutočne uskutočnila, a zabezpečiť, že osoba, ktorá ju vykonala, nemôže neskôr tvrdiť, že sa tak nestalo.</a:t>
            </a:r>
          </a:p>
          <a:p>
            <a:endParaRPr lang="sk-SK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Key Distribution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Delivery of symmetric key is huge challenge</a:t>
            </a:r>
          </a:p>
          <a:p>
            <a:pPr lvl="1"/>
            <a:r>
              <a:rPr lang="en-US"/>
              <a:t>Sometimes done</a:t>
            </a:r>
            <a:r>
              <a:rPr lang="en-US" b="1"/>
              <a:t> </a:t>
            </a:r>
            <a:r>
              <a:rPr lang="en-US" b="1">
                <a:solidFill>
                  <a:srgbClr val="3366FF"/>
                </a:solidFill>
              </a:rPr>
              <a:t>out-of-band</a:t>
            </a:r>
          </a:p>
          <a:p>
            <a:pPr lvl="1"/>
            <a:endParaRPr lang="en-US" b="1">
              <a:solidFill>
                <a:srgbClr val="3366FF"/>
              </a:solidFill>
            </a:endParaRPr>
          </a:p>
          <a:p>
            <a:r>
              <a:rPr lang="en-US"/>
              <a:t>Asymmetric keys can proliferate – stored on </a:t>
            </a:r>
            <a:r>
              <a:rPr lang="en-US" b="1">
                <a:solidFill>
                  <a:srgbClr val="3366FF"/>
                </a:solidFill>
              </a:rPr>
              <a:t>key ring</a:t>
            </a:r>
          </a:p>
          <a:p>
            <a:pPr lvl="1"/>
            <a:r>
              <a:rPr lang="en-US"/>
              <a:t>Even asymmetric key distribution needs care – man-in-the-middle attack</a:t>
            </a:r>
          </a:p>
          <a:p>
            <a:pPr lvl="1"/>
            <a:r>
              <a:rPr lang="en-US"/>
              <a:t>PKI, CA</a:t>
            </a:r>
          </a:p>
          <a:p>
            <a:pPr lvl="1"/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75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8089" y="277416"/>
            <a:ext cx="10504311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Digital Certificates</a:t>
            </a:r>
          </a:p>
        </p:txBody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298289" cy="4530329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Proof of who or what owns a public key</a:t>
            </a:r>
          </a:p>
          <a:p>
            <a:endParaRPr lang="en-US"/>
          </a:p>
          <a:p>
            <a:r>
              <a:rPr lang="en-US"/>
              <a:t>Public key digitally signed a trusted party</a:t>
            </a:r>
          </a:p>
          <a:p>
            <a:endParaRPr lang="en-US"/>
          </a:p>
          <a:p>
            <a:r>
              <a:rPr lang="en-US"/>
              <a:t>Trusted party receives proof of identification from entity and certifies that public key belongs to entity</a:t>
            </a:r>
          </a:p>
          <a:p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Certificate</a:t>
            </a:r>
            <a:r>
              <a:rPr lang="en-US"/>
              <a:t> </a:t>
            </a:r>
            <a:r>
              <a:rPr lang="en-US" b="1">
                <a:solidFill>
                  <a:srgbClr val="3366FF"/>
                </a:solidFill>
              </a:rPr>
              <a:t>authority</a:t>
            </a:r>
            <a:r>
              <a:rPr lang="en-US"/>
              <a:t> are trusted party – their public keys included with web browser distributions</a:t>
            </a:r>
          </a:p>
          <a:p>
            <a:pPr lvl="1"/>
            <a:r>
              <a:rPr lang="en-US"/>
              <a:t>They vouch for other authorities via digitally signing their keys, and so on</a:t>
            </a:r>
          </a:p>
          <a:p>
            <a:pPr lvl="1"/>
            <a:endParaRPr lang="en-US"/>
          </a:p>
          <a:p>
            <a:r>
              <a:rPr lang="en-US" b="1"/>
              <a:t>X.509v3</a:t>
            </a:r>
          </a:p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76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300"/>
              <a:t>Man-in-the-middle Attack on Asymmetric Cryptography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18F64443-CAB9-354F-B719-C41CA75C03A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">
                <a:solidFill>
                  <a:srgbClr val="FF0000"/>
                </a:solidFill>
              </a:rPr>
              <a:t>the attacker falsifies the encryption key (Key </a:t>
            </a:r>
            <a:r>
              <a:rPr lang="en" err="1">
                <a:solidFill>
                  <a:srgbClr val="FF0000"/>
                </a:solidFill>
              </a:rPr>
              <a:t>k</a:t>
            </a:r>
            <a:r>
              <a:rPr lang="en" baseline="-25000" err="1">
                <a:solidFill>
                  <a:srgbClr val="FF0000"/>
                </a:solidFill>
              </a:rPr>
              <a:t>bad</a:t>
            </a:r>
            <a:r>
              <a:rPr lang="en">
                <a:solidFill>
                  <a:srgbClr val="FF0000"/>
                </a:solidFill>
              </a:rPr>
              <a:t> ) for the message creator</a:t>
            </a:r>
          </a:p>
          <a:p>
            <a:pPr lvl="1"/>
            <a:r>
              <a:rPr lang="sk-SK">
                <a:solidFill>
                  <a:srgbClr val="FF0000"/>
                </a:solidFill>
              </a:rPr>
              <a:t>A</a:t>
            </a:r>
            <a:r>
              <a:rPr lang="en" err="1">
                <a:solidFill>
                  <a:srgbClr val="FF0000"/>
                </a:solidFill>
              </a:rPr>
              <a:t>ttacking</a:t>
            </a:r>
            <a:r>
              <a:rPr lang="en">
                <a:solidFill>
                  <a:srgbClr val="FF0000"/>
                </a:solidFill>
              </a:rPr>
              <a:t> host of creator</a:t>
            </a:r>
          </a:p>
          <a:p>
            <a:pPr lvl="1"/>
            <a:r>
              <a:rPr lang="sk-SK">
                <a:solidFill>
                  <a:srgbClr val="FF0000"/>
                </a:solidFill>
              </a:rPr>
              <a:t>A</a:t>
            </a:r>
            <a:r>
              <a:rPr lang="en" err="1">
                <a:solidFill>
                  <a:srgbClr val="FF0000"/>
                </a:solidFill>
              </a:rPr>
              <a:t>ttacking</a:t>
            </a:r>
            <a:r>
              <a:rPr lang="en">
                <a:solidFill>
                  <a:srgbClr val="FF0000"/>
                </a:solidFill>
              </a:rPr>
              <a:t> CA</a:t>
            </a:r>
          </a:p>
          <a:p>
            <a:r>
              <a:rPr lang="en"/>
              <a:t>the attacker decrypts and reads the sent message and encrypts it with the addressee's key (Key </a:t>
            </a:r>
            <a:r>
              <a:rPr lang="en" err="1"/>
              <a:t>k</a:t>
            </a:r>
            <a:r>
              <a:rPr lang="en" baseline="-25000" err="1"/>
              <a:t>e</a:t>
            </a:r>
            <a:r>
              <a:rPr lang="en"/>
              <a:t>)</a:t>
            </a:r>
          </a:p>
          <a:p>
            <a:r>
              <a:rPr lang="en"/>
              <a:t>the addressee decrypts the message with his</a:t>
            </a:r>
            <a:r>
              <a:rPr lang="en" baseline="-25000"/>
              <a:t> </a:t>
            </a:r>
            <a:r>
              <a:rPr lang="en"/>
              <a:t>private key and reads it</a:t>
            </a:r>
          </a:p>
          <a:p>
            <a:endParaRPr lang="en"/>
          </a:p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77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sk-SK"/>
          </a:p>
        </p:txBody>
      </p: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A367716B-68FF-D14C-A0BE-3534E0587C4B}"/>
              </a:ext>
            </a:extLst>
          </p:cNvPr>
          <p:cNvGrpSpPr/>
          <p:nvPr/>
        </p:nvGrpSpPr>
        <p:grpSpPr>
          <a:xfrm>
            <a:off x="6076244" y="975474"/>
            <a:ext cx="5277556" cy="5389960"/>
            <a:chOff x="3692647" y="1054269"/>
            <a:chExt cx="5277556" cy="5389960"/>
          </a:xfrm>
        </p:grpSpPr>
        <p:pic>
          <p:nvPicPr>
            <p:cNvPr id="84994" name="Picture 1" descr="15_09.pdf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92647" y="1054269"/>
              <a:ext cx="5277556" cy="5389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BlokTextu 1">
              <a:extLst>
                <a:ext uri="{FF2B5EF4-FFF2-40B4-BE49-F238E27FC236}">
                  <a16:creationId xmlns:a16="http://schemas.microsoft.com/office/drawing/2014/main" id="{3B2C2EA8-08C2-9F42-A358-0571ED50FF46}"/>
                </a:ext>
              </a:extLst>
            </p:cNvPr>
            <p:cNvSpPr txBox="1"/>
            <p:nvPr/>
          </p:nvSpPr>
          <p:spPr>
            <a:xfrm>
              <a:off x="7329377" y="5224130"/>
              <a:ext cx="1098697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sk-SK" sz="1600" err="1"/>
                <a:t>Encryption</a:t>
              </a:r>
              <a:r>
                <a:rPr lang="sk-SK" sz="1600"/>
                <a:t> </a:t>
              </a:r>
              <a:r>
                <a:rPr lang="sk-SK" sz="1600" err="1"/>
                <a:t>with</a:t>
              </a:r>
              <a:r>
                <a:rPr lang="sk-SK" sz="1600"/>
                <a:t> </a:t>
              </a:r>
              <a:r>
                <a:rPr lang="sk-SK" sz="1600" err="1"/>
                <a:t>public</a:t>
              </a:r>
              <a:r>
                <a:rPr lang="sk-SK" sz="1600"/>
                <a:t> </a:t>
              </a:r>
              <a:r>
                <a:rPr lang="sk-SK" sz="1600" err="1"/>
                <a:t>k</a:t>
              </a:r>
              <a:r>
                <a:rPr lang="sk-SK" sz="1600" baseline="-25000" err="1"/>
                <a:t>e</a:t>
              </a:r>
              <a:endParaRPr lang="sk-SK" sz="1600" baseline="-25000"/>
            </a:p>
          </p:txBody>
        </p:sp>
        <p:cxnSp>
          <p:nvCxnSpPr>
            <p:cNvPr id="6" name="Rovná spojovacia šípka 5">
              <a:extLst>
                <a:ext uri="{FF2B5EF4-FFF2-40B4-BE49-F238E27FC236}">
                  <a16:creationId xmlns:a16="http://schemas.microsoft.com/office/drawing/2014/main" id="{31A76304-CCA9-474D-B049-D5052C59A370}"/>
                </a:ext>
              </a:extLst>
            </p:cNvPr>
            <p:cNvCxnSpPr/>
            <p:nvPr/>
          </p:nvCxnSpPr>
          <p:spPr>
            <a:xfrm>
              <a:off x="6684335" y="4805916"/>
              <a:ext cx="645042" cy="418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ovná spojovacia šípka 7">
              <a:extLst>
                <a:ext uri="{FF2B5EF4-FFF2-40B4-BE49-F238E27FC236}">
                  <a16:creationId xmlns:a16="http://schemas.microsoft.com/office/drawing/2014/main" id="{0822407D-C7DB-3646-94D0-6AC1872C18A5}"/>
                </a:ext>
              </a:extLst>
            </p:cNvPr>
            <p:cNvCxnSpPr/>
            <p:nvPr/>
          </p:nvCxnSpPr>
          <p:spPr>
            <a:xfrm flipH="1">
              <a:off x="6811926" y="5904614"/>
              <a:ext cx="517451" cy="56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ál 8">
              <a:extLst>
                <a:ext uri="{FF2B5EF4-FFF2-40B4-BE49-F238E27FC236}">
                  <a16:creationId xmlns:a16="http://schemas.microsoft.com/office/drawing/2014/main" id="{6CA77C9A-790D-634D-A4F4-413469F9F48B}"/>
                </a:ext>
              </a:extLst>
            </p:cNvPr>
            <p:cNvSpPr/>
            <p:nvPr/>
          </p:nvSpPr>
          <p:spPr>
            <a:xfrm>
              <a:off x="6096000" y="4933507"/>
              <a:ext cx="255181" cy="5316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2" name="Ovál 11">
              <a:extLst>
                <a:ext uri="{FF2B5EF4-FFF2-40B4-BE49-F238E27FC236}">
                  <a16:creationId xmlns:a16="http://schemas.microsoft.com/office/drawing/2014/main" id="{48A6B020-4FBC-E14C-B27B-3E24942B275C}"/>
                </a:ext>
              </a:extLst>
            </p:cNvPr>
            <p:cNvSpPr/>
            <p:nvPr/>
          </p:nvSpPr>
          <p:spPr>
            <a:xfrm>
              <a:off x="6127904" y="3384703"/>
              <a:ext cx="255181" cy="5316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3" name="Ovál 12">
              <a:extLst>
                <a:ext uri="{FF2B5EF4-FFF2-40B4-BE49-F238E27FC236}">
                  <a16:creationId xmlns:a16="http://schemas.microsoft.com/office/drawing/2014/main" id="{A42C8037-997A-CD4E-9426-EFE7E9AE5FFA}"/>
                </a:ext>
              </a:extLst>
            </p:cNvPr>
            <p:cNvSpPr/>
            <p:nvPr/>
          </p:nvSpPr>
          <p:spPr>
            <a:xfrm rot="16200000">
              <a:off x="5170968" y="2647507"/>
              <a:ext cx="255181" cy="5316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51590" cy="1325563"/>
          </a:xfrm>
        </p:spPr>
        <p:txBody>
          <a:bodyPr/>
          <a:lstStyle/>
          <a:p>
            <a:r>
              <a:rPr lang="en-US"/>
              <a:t>Implementation of Cryptography</a:t>
            </a:r>
          </a:p>
        </p:txBody>
      </p:sp>
      <p:sp>
        <p:nvSpPr>
          <p:cNvPr id="87042" name="Content Placeholder 2"/>
          <p:cNvSpPr>
            <a:spLocks noGrp="1"/>
          </p:cNvSpPr>
          <p:nvPr>
            <p:ph idx="1"/>
          </p:nvPr>
        </p:nvSpPr>
        <p:spPr>
          <a:xfrm>
            <a:off x="922867" y="1947862"/>
            <a:ext cx="4782256" cy="4530329"/>
          </a:xfrm>
        </p:spPr>
        <p:txBody>
          <a:bodyPr>
            <a:normAutofit lnSpcReduction="10000"/>
          </a:bodyPr>
          <a:lstStyle/>
          <a:p>
            <a:r>
              <a:rPr lang="en-US"/>
              <a:t>Can be done at various </a:t>
            </a:r>
            <a:r>
              <a:rPr lang="en-US" b="1">
                <a:solidFill>
                  <a:srgbClr val="3366FF"/>
                </a:solidFill>
              </a:rPr>
              <a:t>layers</a:t>
            </a:r>
            <a:r>
              <a:rPr lang="en-US"/>
              <a:t> of ISO Reference Model</a:t>
            </a:r>
          </a:p>
          <a:p>
            <a:pPr lvl="1"/>
            <a:r>
              <a:rPr lang="en-US"/>
              <a:t>SSL at the Transport layer</a:t>
            </a:r>
          </a:p>
          <a:p>
            <a:pPr lvl="1"/>
            <a:r>
              <a:rPr lang="en-US"/>
              <a:t>Network layer is typically </a:t>
            </a:r>
            <a:r>
              <a:rPr lang="en-US" b="1" err="1">
                <a:solidFill>
                  <a:srgbClr val="3366FF"/>
                </a:solidFill>
              </a:rPr>
              <a:t>IPSec</a:t>
            </a:r>
            <a:endParaRPr lang="en-US" b="1">
              <a:solidFill>
                <a:srgbClr val="3366FF"/>
              </a:solidFill>
            </a:endParaRPr>
          </a:p>
          <a:p>
            <a:pPr lvl="2"/>
            <a:r>
              <a:rPr lang="en-US" b="1">
                <a:solidFill>
                  <a:srgbClr val="3366FF"/>
                </a:solidFill>
              </a:rPr>
              <a:t>IKE</a:t>
            </a:r>
            <a:r>
              <a:rPr lang="en-US"/>
              <a:t> for key exchange</a:t>
            </a:r>
          </a:p>
          <a:p>
            <a:pPr lvl="2"/>
            <a:r>
              <a:rPr lang="en-US"/>
              <a:t>Basis of </a:t>
            </a:r>
            <a:r>
              <a:rPr lang="en-US" b="1">
                <a:solidFill>
                  <a:srgbClr val="3366FF"/>
                </a:solidFill>
              </a:rPr>
              <a:t>Virtual Private Networks (VPNs)</a:t>
            </a:r>
          </a:p>
          <a:p>
            <a:r>
              <a:rPr lang="en-US"/>
              <a:t>Why not just at lowest level?</a:t>
            </a:r>
          </a:p>
          <a:p>
            <a:pPr lvl="1"/>
            <a:r>
              <a:rPr lang="en-US"/>
              <a:t>Sometimes need more knowledge than available at low levels</a:t>
            </a:r>
          </a:p>
          <a:p>
            <a:pPr lvl="2"/>
            <a:r>
              <a:rPr lang="en-US"/>
              <a:t>i.e. User authentication</a:t>
            </a:r>
          </a:p>
          <a:p>
            <a:pPr lvl="2"/>
            <a:r>
              <a:rPr lang="en-US"/>
              <a:t>i.e. e-mail delivery</a:t>
            </a:r>
          </a:p>
          <a:p>
            <a:pPr lvl="1"/>
            <a:endParaRPr lang="en-US"/>
          </a:p>
        </p:txBody>
      </p:sp>
      <p:pic>
        <p:nvPicPr>
          <p:cNvPr id="87043" name="Picture 3" descr="Screen shot 2011-04-30 at 8.45.55 P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9790" y="810816"/>
            <a:ext cx="2637366" cy="587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4" name="TextBox 4"/>
          <p:cNvSpPr txBox="1">
            <a:spLocks noChangeArrowheads="1"/>
          </p:cNvSpPr>
          <p:nvPr/>
        </p:nvSpPr>
        <p:spPr bwMode="auto">
          <a:xfrm>
            <a:off x="8451146" y="4496991"/>
            <a:ext cx="2734733" cy="21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6197" tIns="38098" rIns="76197" bIns="38098">
            <a:spAutoFit/>
          </a:bodyPr>
          <a:lstStyle/>
          <a:p>
            <a:r>
              <a:rPr lang="en-US" sz="900"/>
              <a:t>Source: http://en.wikipedia.org/wiki/OSI_model</a:t>
            </a:r>
          </a:p>
        </p:txBody>
      </p:sp>
      <p:pic>
        <p:nvPicPr>
          <p:cNvPr id="87045" name="Picture 5" descr="Screen shot 2011-04-30 at 8.46.34 PM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02133" y="979885"/>
            <a:ext cx="3484034" cy="341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78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SSL – </a:t>
            </a:r>
            <a:r>
              <a:rPr lang="sk-SK" err="1"/>
              <a:t>Secure</a:t>
            </a:r>
            <a:r>
              <a:rPr lang="sk-SK"/>
              <a:t> </a:t>
            </a:r>
            <a:r>
              <a:rPr lang="sk-SK" err="1"/>
              <a:t>Sockets</a:t>
            </a:r>
            <a:r>
              <a:rPr lang="sk-SK"/>
              <a:t> </a:t>
            </a:r>
            <a:r>
              <a:rPr lang="sk-SK" err="1"/>
              <a:t>Layer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k-SK" err="1"/>
              <a:t>Is</a:t>
            </a:r>
            <a:r>
              <a:rPr lang="sk-SK"/>
              <a:t> </a:t>
            </a:r>
            <a:r>
              <a:rPr lang="sk-SK" err="1"/>
              <a:t>an</a:t>
            </a:r>
            <a:r>
              <a:rPr lang="sk-SK"/>
              <a:t> </a:t>
            </a:r>
            <a:r>
              <a:rPr lang="sk-SK" err="1"/>
              <a:t>encryption</a:t>
            </a:r>
            <a:r>
              <a:rPr lang="sk-SK"/>
              <a:t> </a:t>
            </a:r>
            <a:r>
              <a:rPr lang="sk-SK" err="1"/>
              <a:t>protocol</a:t>
            </a:r>
            <a:r>
              <a:rPr lang="sk-SK"/>
              <a:t> </a:t>
            </a:r>
            <a:r>
              <a:rPr lang="sk-SK" err="1"/>
              <a:t>that</a:t>
            </a:r>
            <a:r>
              <a:rPr lang="sk-SK"/>
              <a:t> </a:t>
            </a:r>
            <a:r>
              <a:rPr lang="sk-SK" err="1"/>
              <a:t>accomplishes</a:t>
            </a:r>
            <a:r>
              <a:rPr lang="sk-SK"/>
              <a:t> </a:t>
            </a:r>
            <a:r>
              <a:rPr lang="sk-SK" err="1"/>
              <a:t>two</a:t>
            </a:r>
            <a:r>
              <a:rPr lang="sk-SK"/>
              <a:t> </a:t>
            </a:r>
            <a:r>
              <a:rPr lang="sk-SK" err="1"/>
              <a:t>things</a:t>
            </a:r>
            <a:endParaRPr lang="sk-SK"/>
          </a:p>
          <a:p>
            <a:pPr lvl="1"/>
            <a:r>
              <a:rPr lang="sk-SK" err="1"/>
              <a:t>Client</a:t>
            </a:r>
            <a:r>
              <a:rPr lang="en-GB"/>
              <a:t>’</a:t>
            </a:r>
            <a:r>
              <a:rPr lang="sk-SK"/>
              <a:t>s web </a:t>
            </a:r>
            <a:r>
              <a:rPr lang="sk-SK" err="1"/>
              <a:t>browser</a:t>
            </a:r>
            <a:r>
              <a:rPr lang="sk-SK"/>
              <a:t> </a:t>
            </a:r>
            <a:r>
              <a:rPr lang="sk-SK" err="1"/>
              <a:t>validates</a:t>
            </a:r>
            <a:r>
              <a:rPr lang="sk-SK"/>
              <a:t> </a:t>
            </a:r>
            <a:r>
              <a:rPr lang="sk-SK" err="1"/>
              <a:t>web</a:t>
            </a:r>
            <a:r>
              <a:rPr lang="sk-SK"/>
              <a:t> server</a:t>
            </a:r>
            <a:r>
              <a:rPr lang="en-GB"/>
              <a:t>’</a:t>
            </a:r>
            <a:r>
              <a:rPr lang="sk-SK"/>
              <a:t>s identity</a:t>
            </a:r>
            <a:r>
              <a:rPr lang="en-GB"/>
              <a:t> by performing certificate validation on the web server certificate</a:t>
            </a:r>
          </a:p>
          <a:p>
            <a:pPr lvl="2"/>
            <a:r>
              <a:rPr lang="en-GB" err="1"/>
              <a:t>Optionaly</a:t>
            </a:r>
            <a:r>
              <a:rPr lang="en-GB"/>
              <a:t> server validates </a:t>
            </a:r>
            <a:r>
              <a:rPr lang="sk-SK" err="1"/>
              <a:t>Client</a:t>
            </a:r>
            <a:r>
              <a:rPr lang="en-GB"/>
              <a:t>’</a:t>
            </a:r>
            <a:r>
              <a:rPr lang="sk-SK"/>
              <a:t>s web </a:t>
            </a:r>
            <a:r>
              <a:rPr lang="sk-SK" err="1"/>
              <a:t>browser</a:t>
            </a:r>
            <a:r>
              <a:rPr lang="sk-SK"/>
              <a:t> identity</a:t>
            </a:r>
            <a:endParaRPr lang="en-GB"/>
          </a:p>
          <a:p>
            <a:pPr lvl="1"/>
            <a:r>
              <a:rPr lang="en-GB"/>
              <a:t>Data is encrypted as it is transferred between the web server and the client’s web browser</a:t>
            </a:r>
          </a:p>
          <a:p>
            <a:pPr lvl="1">
              <a:buNone/>
            </a:pPr>
            <a:endParaRPr lang="en-GB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63108-0728-4F2C-A3A7-356034624A9C}" type="slidenum">
              <a:rPr lang="sk-SK" smtClean="0"/>
              <a:pPr/>
              <a:t>79</a:t>
            </a:fld>
            <a:endParaRPr lang="sk-SK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altLang="sk-SK"/>
              <a:t>Riadenie prístupu metódou MAC</a:t>
            </a:r>
            <a:br>
              <a:rPr lang="sk-SK" altLang="sk-SK"/>
            </a:br>
            <a:r>
              <a:rPr lang="sk-SK" altLang="sk-SK"/>
              <a:t> (</a:t>
            </a:r>
            <a:r>
              <a:rPr lang="sk-SK" altLang="sk-SK" err="1"/>
              <a:t>mandatory</a:t>
            </a:r>
            <a:r>
              <a:rPr lang="sk-SK" altLang="sk-SK"/>
              <a:t> </a:t>
            </a:r>
            <a:r>
              <a:rPr lang="sk-SK" altLang="sk-SK" err="1"/>
              <a:t>access</a:t>
            </a:r>
            <a:r>
              <a:rPr lang="sk-SK" altLang="sk-SK"/>
              <a:t> </a:t>
            </a:r>
            <a:r>
              <a:rPr lang="sk-SK" altLang="sk-SK" err="1"/>
              <a:t>control</a:t>
            </a:r>
            <a:r>
              <a:rPr lang="sk-SK" altLang="sk-SK"/>
              <a:t>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sk-SK"/>
              <a:t>O</a:t>
            </a:r>
            <a:r>
              <a:rPr lang="sk-SK" altLang="sk-SK" err="1"/>
              <a:t>rganizácia</a:t>
            </a:r>
            <a:r>
              <a:rPr lang="sk-SK" altLang="sk-SK"/>
              <a:t> prostredníctvom systému určuje potrebné úrovne (stupne) citlivosti, známe aj pod pojmom „</a:t>
            </a:r>
            <a:r>
              <a:rPr lang="sk-SK" altLang="sk-SK" b="1" err="1"/>
              <a:t>labels</a:t>
            </a:r>
            <a:r>
              <a:rPr lang="sk-SK" altLang="sk-SK"/>
              <a:t>“ (štítky)</a:t>
            </a:r>
            <a:r>
              <a:rPr lang="en-US" altLang="sk-SK"/>
              <a:t>.</a:t>
            </a:r>
            <a:endParaRPr lang="sk-SK" altLang="sk-SK"/>
          </a:p>
          <a:p>
            <a:r>
              <a:rPr lang="en-US" altLang="sk-SK"/>
              <a:t>K</a:t>
            </a:r>
            <a:r>
              <a:rPr lang="sk-SK" altLang="sk-SK" err="1"/>
              <a:t>aždému</a:t>
            </a:r>
            <a:r>
              <a:rPr lang="sk-SK" altLang="sk-SK"/>
              <a:t> objektu je priradená úroveň citlivosti a je prístupný iba pre užívateľov, ktorí sú zaradení do tejto úrovne</a:t>
            </a:r>
            <a:r>
              <a:rPr lang="en-US" altLang="sk-SK"/>
              <a:t>.</a:t>
            </a:r>
            <a:endParaRPr lang="sk-SK" altLang="sk-SK"/>
          </a:p>
          <a:p>
            <a:r>
              <a:rPr lang="en-US" altLang="sk-SK" b="1"/>
              <a:t>Z</a:t>
            </a:r>
            <a:r>
              <a:rPr lang="sk-SK" altLang="sk-SK" b="1"/>
              <a:t>meniť úroveň </a:t>
            </a:r>
            <a:r>
              <a:rPr lang="sk-SK" altLang="sk-SK"/>
              <a:t>citlivosti objektu môže zmeniť iba </a:t>
            </a:r>
            <a:r>
              <a:rPr lang="sk-SK" altLang="sk-SK" b="1"/>
              <a:t>administrátor</a:t>
            </a:r>
            <a:r>
              <a:rPr lang="sk-SK" altLang="sk-SK"/>
              <a:t> systému, nie vlastník objektu</a:t>
            </a:r>
            <a:r>
              <a:rPr lang="en-US" altLang="sk-SK"/>
              <a:t>.</a:t>
            </a:r>
            <a:endParaRPr lang="sk-SK" altLang="sk-SK"/>
          </a:p>
          <a:p>
            <a:r>
              <a:rPr lang="en-US" altLang="sk-SK"/>
              <a:t>M</a:t>
            </a:r>
            <a:r>
              <a:rPr lang="sk-SK" altLang="sk-SK"/>
              <a:t>odel MAC je vo všeobecnosti považovaný za bezpečnejší ako model DAC</a:t>
            </a:r>
            <a:r>
              <a:rPr lang="en-US" altLang="sk-SK"/>
              <a:t>.</a:t>
            </a:r>
            <a:endParaRPr lang="sk-SK" altLang="sk-SK"/>
          </a:p>
          <a:p>
            <a:r>
              <a:rPr lang="en-US" altLang="sk-SK"/>
              <a:t>P</a:t>
            </a:r>
            <a:r>
              <a:rPr lang="sk-SK" altLang="sk-SK" err="1"/>
              <a:t>arametre</a:t>
            </a:r>
            <a:r>
              <a:rPr lang="sk-SK" altLang="sk-SK"/>
              <a:t> MAC sú definované v Orange </a:t>
            </a:r>
            <a:r>
              <a:rPr lang="sk-SK" altLang="sk-SK" err="1"/>
              <a:t>book</a:t>
            </a:r>
            <a:r>
              <a:rPr lang="sk-SK" altLang="sk-SK"/>
              <a:t> B-level</a:t>
            </a:r>
            <a:r>
              <a:rPr lang="en-US" altLang="sk-SK"/>
              <a:t>.</a:t>
            </a:r>
            <a:endParaRPr lang="sk-SK" altLang="sk-SK"/>
          </a:p>
          <a:p>
            <a:r>
              <a:rPr lang="sk-SK" altLang="sk-SK"/>
              <a:t>MAC systémy je pomerne zložité konfigurovať ako aj prakticky implementovať.</a:t>
            </a:r>
          </a:p>
          <a:p>
            <a:endParaRPr lang="sk-SK" altLang="sk-SK"/>
          </a:p>
          <a:p>
            <a:r>
              <a:rPr lang="sk-SK" altLang="sk-SK"/>
              <a:t>DLP v rámci Zero Trust Architecture</a:t>
            </a:r>
          </a:p>
        </p:txBody>
      </p:sp>
      <p:sp>
        <p:nvSpPr>
          <p:cNvPr id="3994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1613F07-8558-4B77-8775-B4C2F8FC8CDA}" type="slidenum">
              <a:rPr lang="sk-SK" altLang="sk-SK"/>
              <a:pPr/>
              <a:t>8</a:t>
            </a:fld>
            <a:endParaRPr lang="sk-SK" altLang="sk-SK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SSL works – part 1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/>
              <a:t>SSL connection attempt begins when user opens URL starting with HTTPS – HTTP with SSL encryption</a:t>
            </a:r>
          </a:p>
          <a:p>
            <a:r>
              <a:rPr lang="en-GB"/>
              <a:t>After connection is established, web server sends its certificate to users web browser</a:t>
            </a:r>
          </a:p>
          <a:p>
            <a:r>
              <a:rPr lang="en-GB"/>
              <a:t>To authenticate server browser perform these tests</a:t>
            </a:r>
          </a:p>
          <a:p>
            <a:pPr lvl="1"/>
            <a:r>
              <a:rPr lang="en-GB"/>
              <a:t>Web server certificate chains to trusted root CA</a:t>
            </a:r>
          </a:p>
          <a:p>
            <a:pPr lvl="1"/>
            <a:r>
              <a:rPr lang="en-GB"/>
              <a:t>DNS in certificate matches DNS in URL</a:t>
            </a:r>
          </a:p>
          <a:p>
            <a:pPr lvl="1"/>
            <a:r>
              <a:rPr lang="en-GB"/>
              <a:t>Ensures that web server certificate is time-valid</a:t>
            </a:r>
          </a:p>
          <a:p>
            <a:pPr lvl="1"/>
            <a:r>
              <a:rPr lang="en-GB"/>
              <a:t>Ensures that web server certificate was not revoked</a:t>
            </a:r>
          </a:p>
          <a:p>
            <a:pPr lvl="1">
              <a:buNone/>
            </a:pPr>
            <a:r>
              <a:rPr lang="en-GB"/>
              <a:t>Failure at any of these test leads to user validation prompt</a:t>
            </a:r>
          </a:p>
          <a:p>
            <a:pPr lvl="1">
              <a:buNone/>
            </a:pPr>
            <a:endParaRPr lang="en-GB"/>
          </a:p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63108-0728-4F2C-A3A7-356034624A9C}" type="slidenum">
              <a:rPr lang="sk-SK" smtClean="0"/>
              <a:pPr/>
              <a:t>80</a:t>
            </a:fld>
            <a:endParaRPr lang="sk-SK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SSL works - part 2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/>
              <a:t>If </a:t>
            </a:r>
            <a:r>
              <a:rPr lang="en-GB" b="1"/>
              <a:t>web server certificate</a:t>
            </a:r>
            <a:r>
              <a:rPr lang="en-GB"/>
              <a:t> passed all tests, the certificate’s associated </a:t>
            </a:r>
            <a:r>
              <a:rPr lang="en-GB" b="1"/>
              <a:t>public key is extracted</a:t>
            </a:r>
          </a:p>
          <a:p>
            <a:r>
              <a:rPr lang="en-GB" b="1"/>
              <a:t>Web browser creates random pre-master secret</a:t>
            </a:r>
            <a:r>
              <a:rPr lang="en-GB"/>
              <a:t>, its length is determined while negotiation between server and browser</a:t>
            </a:r>
          </a:p>
          <a:p>
            <a:r>
              <a:rPr lang="en-GB" b="1"/>
              <a:t>Browser encrypts pre-master secret with server’s public key </a:t>
            </a:r>
            <a:r>
              <a:rPr lang="en-GB"/>
              <a:t>and sends it to server</a:t>
            </a:r>
          </a:p>
          <a:p>
            <a:r>
              <a:rPr lang="en-GB"/>
              <a:t>Server decrypts the pre-master secret</a:t>
            </a:r>
          </a:p>
          <a:p>
            <a:r>
              <a:rPr lang="en-GB"/>
              <a:t>Depending on cryptographic service provider installed at web server is a symmetric session key created from  pre-master secret</a:t>
            </a:r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63108-0728-4F2C-A3A7-356034624A9C}" type="slidenum">
              <a:rPr lang="sk-SK" smtClean="0"/>
              <a:pPr/>
              <a:t>81</a:t>
            </a:fld>
            <a:endParaRPr lang="sk-SK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SSL works – part 3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/>
              <a:t>Symmetric session key is used to encrypt data transferred between server and browser, its validity ends when either the server or browser terminates the HTTPS session</a:t>
            </a:r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63108-0728-4F2C-A3A7-356034624A9C}" type="slidenum">
              <a:rPr lang="sk-SK" smtClean="0"/>
              <a:pPr/>
              <a:t>82</a:t>
            </a:fld>
            <a:endParaRPr lang="sk-SK"/>
          </a:p>
        </p:txBody>
      </p:sp>
      <p:sp>
        <p:nvSpPr>
          <p:cNvPr id="6" name="Pravouholník 5">
            <a:extLst>
              <a:ext uri="{FF2B5EF4-FFF2-40B4-BE49-F238E27FC236}">
                <a16:creationId xmlns:a16="http://schemas.microsoft.com/office/drawing/2014/main" id="{8CFF0EFF-0154-C740-89AE-AC162CB23D40}"/>
              </a:ext>
            </a:extLst>
          </p:cNvPr>
          <p:cNvSpPr/>
          <p:nvPr/>
        </p:nvSpPr>
        <p:spPr>
          <a:xfrm>
            <a:off x="1039317" y="3653296"/>
            <a:ext cx="98735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400"/>
              <a:t>Over </a:t>
            </a:r>
            <a:r>
              <a:rPr lang="sk-SK" sz="2400" err="1"/>
              <a:t>the</a:t>
            </a:r>
            <a:r>
              <a:rPr lang="sk-SK" sz="2400"/>
              <a:t> </a:t>
            </a:r>
            <a:r>
              <a:rPr lang="sk-SK" sz="2400" err="1"/>
              <a:t>years</a:t>
            </a:r>
            <a:r>
              <a:rPr lang="sk-SK" sz="2400"/>
              <a:t>, </a:t>
            </a:r>
            <a:r>
              <a:rPr lang="sk-SK" sz="2400" err="1"/>
              <a:t>weaknesses</a:t>
            </a:r>
            <a:r>
              <a:rPr lang="sk-SK" sz="2400"/>
              <a:t> </a:t>
            </a:r>
            <a:r>
              <a:rPr lang="sk-SK" sz="2400" err="1"/>
              <a:t>have</a:t>
            </a:r>
            <a:r>
              <a:rPr lang="sk-SK" sz="2400"/>
              <a:t> </a:t>
            </a:r>
            <a:r>
              <a:rPr lang="sk-SK" sz="2400" err="1"/>
              <a:t>appeared</a:t>
            </a:r>
            <a:r>
              <a:rPr lang="sk-SK" sz="2400"/>
              <a:t> and </a:t>
            </a:r>
            <a:r>
              <a:rPr lang="sk-SK" sz="2400" err="1"/>
              <a:t>continue</a:t>
            </a:r>
            <a:r>
              <a:rPr lang="sk-SK" sz="2400"/>
              <a:t> to </a:t>
            </a:r>
            <a:r>
              <a:rPr lang="sk-SK" sz="2400" err="1"/>
              <a:t>appear</a:t>
            </a:r>
            <a:r>
              <a:rPr lang="sk-SK" sz="2400"/>
              <a:t> in </a:t>
            </a:r>
            <a:r>
              <a:rPr lang="sk-SK" sz="2400" err="1"/>
              <a:t>the</a:t>
            </a:r>
            <a:r>
              <a:rPr lang="sk-SK" sz="2400"/>
              <a:t> </a:t>
            </a:r>
            <a:r>
              <a:rPr lang="sk-SK" sz="2400" err="1"/>
              <a:t>outdated</a:t>
            </a:r>
            <a:r>
              <a:rPr lang="sk-SK" sz="2400"/>
              <a:t> SSL and TLS </a:t>
            </a:r>
            <a:r>
              <a:rPr lang="sk-SK" sz="2400" err="1"/>
              <a:t>protocols</a:t>
            </a:r>
            <a:r>
              <a:rPr lang="sk-SK" sz="2400"/>
              <a:t>. </a:t>
            </a:r>
            <a:r>
              <a:rPr lang="sk-SK" sz="2400" err="1"/>
              <a:t>For</a:t>
            </a:r>
            <a:r>
              <a:rPr lang="sk-SK" sz="2400"/>
              <a:t> </a:t>
            </a:r>
            <a:r>
              <a:rPr lang="sk-SK" sz="2400" err="1"/>
              <a:t>this</a:t>
            </a:r>
            <a:r>
              <a:rPr lang="sk-SK" sz="2400"/>
              <a:t> </a:t>
            </a:r>
            <a:r>
              <a:rPr lang="sk-SK" sz="2400" err="1"/>
              <a:t>reason</a:t>
            </a:r>
            <a:r>
              <a:rPr lang="sk-SK" sz="2400"/>
              <a:t>, </a:t>
            </a:r>
            <a:r>
              <a:rPr lang="sk-SK" sz="2400" err="1"/>
              <a:t>it</a:t>
            </a:r>
            <a:r>
              <a:rPr lang="sk-SK" sz="2400"/>
              <a:t> </a:t>
            </a:r>
            <a:r>
              <a:rPr lang="sk-SK" sz="2400" err="1"/>
              <a:t>is</a:t>
            </a:r>
            <a:r>
              <a:rPr lang="sk-SK" sz="2400"/>
              <a:t> </a:t>
            </a:r>
            <a:r>
              <a:rPr lang="sk-SK" sz="2400" err="1"/>
              <a:t>necessary</a:t>
            </a:r>
            <a:r>
              <a:rPr lang="sk-SK" sz="2400"/>
              <a:t> to </a:t>
            </a:r>
            <a:r>
              <a:rPr lang="sk-SK" sz="2400" err="1"/>
              <a:t>disable</a:t>
            </a:r>
            <a:r>
              <a:rPr lang="sk-SK" sz="2400"/>
              <a:t> SSLv2, SSLv3, TLS 1.0 and TLS 1.1, </a:t>
            </a:r>
            <a:r>
              <a:rPr lang="sk-SK" sz="2400" b="1" err="1"/>
              <a:t>leaving</a:t>
            </a:r>
            <a:r>
              <a:rPr lang="sk-SK" sz="2400" b="1"/>
              <a:t> </a:t>
            </a:r>
            <a:r>
              <a:rPr lang="sk-SK" sz="2400" b="1" err="1"/>
              <a:t>only</a:t>
            </a:r>
            <a:r>
              <a:rPr lang="sk-SK" sz="2400" b="1"/>
              <a:t> </a:t>
            </a:r>
            <a:r>
              <a:rPr lang="sk-SK" sz="2400" b="1" err="1"/>
              <a:t>the</a:t>
            </a:r>
            <a:r>
              <a:rPr lang="sk-SK" sz="2400" b="1"/>
              <a:t> TLS 1.2 and TLS 1.3 </a:t>
            </a:r>
            <a:r>
              <a:rPr lang="sk-SK" sz="2400" b="1" err="1"/>
              <a:t>protocols</a:t>
            </a:r>
            <a:r>
              <a:rPr lang="sk-SK" sz="2400" b="1"/>
              <a:t>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5EEFB-EA89-7875-5534-8892574BE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DB187-385F-A320-E149-F4EBA1BF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83</a:t>
            </a:fld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AE003-0972-89A9-3059-3F4340E9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78" r="-77" b="7678"/>
          <a:stretch/>
        </p:blipFill>
        <p:spPr>
          <a:xfrm>
            <a:off x="551985" y="160020"/>
            <a:ext cx="11423317" cy="67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6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User Authentication</a:t>
            </a:r>
          </a:p>
        </p:txBody>
      </p:sp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193867" cy="453032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Crucial to identify user correctly, as protection systems depend on user ID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User identity most often established through </a:t>
            </a:r>
            <a:r>
              <a:rPr lang="en-US" b="1">
                <a:solidFill>
                  <a:srgbClr val="3366FF"/>
                </a:solidFill>
              </a:rPr>
              <a:t>passwords</a:t>
            </a:r>
            <a:r>
              <a:rPr lang="en-US"/>
              <a:t>, can be considered a special case of either keys or capabilities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Passwords must be kept secret</a:t>
            </a:r>
          </a:p>
          <a:p>
            <a:pPr lvl="1">
              <a:lnSpc>
                <a:spcPct val="90000"/>
              </a:lnSpc>
            </a:pPr>
            <a:r>
              <a:rPr lang="en-US"/>
              <a:t>Frequent change of passwords</a:t>
            </a:r>
          </a:p>
          <a:p>
            <a:pPr lvl="1">
              <a:lnSpc>
                <a:spcPct val="90000"/>
              </a:lnSpc>
            </a:pPr>
            <a:r>
              <a:rPr lang="en-US"/>
              <a:t>History to avoid repeats</a:t>
            </a:r>
          </a:p>
          <a:p>
            <a:pPr lvl="1">
              <a:lnSpc>
                <a:spcPct val="90000"/>
              </a:lnSpc>
            </a:pPr>
            <a:r>
              <a:rPr lang="en-US"/>
              <a:t>Use of </a:t>
            </a:r>
            <a:r>
              <a:rPr lang="ja-JP" altLang="en-US"/>
              <a:t>“</a:t>
            </a:r>
            <a:r>
              <a:rPr lang="en-US" altLang="ja-JP"/>
              <a:t>non-guessable</a:t>
            </a:r>
            <a:r>
              <a:rPr lang="ja-JP" altLang="en-US"/>
              <a:t>”</a:t>
            </a:r>
            <a:r>
              <a:rPr lang="en-US" altLang="ja-JP"/>
              <a:t> passwords</a:t>
            </a:r>
          </a:p>
          <a:p>
            <a:pPr lvl="1">
              <a:lnSpc>
                <a:spcPct val="90000"/>
              </a:lnSpc>
            </a:pPr>
            <a:r>
              <a:rPr lang="en-US"/>
              <a:t>Log all invalid access attempts (but not the passwords themselves)</a:t>
            </a:r>
          </a:p>
          <a:p>
            <a:pPr lvl="1">
              <a:lnSpc>
                <a:spcPct val="90000"/>
              </a:lnSpc>
            </a:pPr>
            <a:r>
              <a:rPr lang="en-US"/>
              <a:t>Unauthorized transfer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Passwords may also either be encrypted or allowed to be used only once</a:t>
            </a:r>
          </a:p>
          <a:p>
            <a:pPr lvl="1">
              <a:lnSpc>
                <a:spcPct val="90000"/>
              </a:lnSpc>
            </a:pPr>
            <a:r>
              <a:rPr lang="en-US"/>
              <a:t>Does encrypting passwords solve the exposure problem?</a:t>
            </a:r>
          </a:p>
          <a:p>
            <a:pPr lvl="2">
              <a:lnSpc>
                <a:spcPct val="90000"/>
              </a:lnSpc>
            </a:pPr>
            <a:r>
              <a:rPr lang="en-US"/>
              <a:t>Might solve </a:t>
            </a:r>
            <a:r>
              <a:rPr lang="en-US" b="1">
                <a:solidFill>
                  <a:srgbClr val="3366FF"/>
                </a:solidFill>
              </a:rPr>
              <a:t>sniffing</a:t>
            </a:r>
          </a:p>
          <a:p>
            <a:pPr lvl="2">
              <a:lnSpc>
                <a:spcPct val="90000"/>
              </a:lnSpc>
            </a:pPr>
            <a:r>
              <a:rPr lang="en-US"/>
              <a:t>Consider </a:t>
            </a:r>
            <a:r>
              <a:rPr lang="en-US" b="1">
                <a:solidFill>
                  <a:srgbClr val="3366FF"/>
                </a:solidFill>
              </a:rPr>
              <a:t>shoulder surfing</a:t>
            </a:r>
          </a:p>
          <a:p>
            <a:pPr lvl="2">
              <a:lnSpc>
                <a:spcPct val="90000"/>
              </a:lnSpc>
            </a:pPr>
            <a:r>
              <a:rPr lang="en-US"/>
              <a:t>Consider Trojan horse keystroke logger</a:t>
            </a:r>
          </a:p>
          <a:p>
            <a:pPr lvl="2">
              <a:lnSpc>
                <a:spcPct val="90000"/>
              </a:lnSpc>
            </a:pPr>
            <a:r>
              <a:rPr lang="en-US"/>
              <a:t>How are passwords stored at authenticating site?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84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Passwords </a:t>
            </a:r>
          </a:p>
        </p:txBody>
      </p:sp>
      <p:sp>
        <p:nvSpPr>
          <p:cNvPr id="9318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Encrypt to avoid having to keep secret</a:t>
            </a:r>
          </a:p>
          <a:p>
            <a:pPr lvl="1"/>
            <a:r>
              <a:rPr lang="en-US"/>
              <a:t>But keep secret anyway (i.e. Unix uses superuser-only readably file </a:t>
            </a:r>
            <a:r>
              <a:rPr lang="en-US">
                <a:latin typeface="Courier New" pitchFamily="49" charset="0"/>
                <a:cs typeface="Courier New" pitchFamily="49" charset="0"/>
              </a:rPr>
              <a:t>/etc/shadow</a:t>
            </a:r>
            <a:r>
              <a:rPr lang="en-US"/>
              <a:t>)</a:t>
            </a:r>
          </a:p>
          <a:p>
            <a:pPr lvl="1"/>
            <a:r>
              <a:rPr lang="en-US"/>
              <a:t>Use algorithm easy to compute but difficult to invert</a:t>
            </a:r>
          </a:p>
          <a:p>
            <a:pPr lvl="1"/>
            <a:r>
              <a:rPr lang="en-US"/>
              <a:t>Only encrypted password stored, never decrypted</a:t>
            </a:r>
          </a:p>
          <a:p>
            <a:pPr lvl="1"/>
            <a:r>
              <a:rPr lang="en-US"/>
              <a:t>Add </a:t>
            </a:r>
            <a:r>
              <a:rPr lang="ja-JP" altLang="en-US"/>
              <a:t>“</a:t>
            </a:r>
            <a:r>
              <a:rPr lang="en-US" altLang="ja-JP"/>
              <a:t>salt</a:t>
            </a:r>
            <a:r>
              <a:rPr lang="ja-JP" altLang="en-US"/>
              <a:t>”</a:t>
            </a:r>
            <a:r>
              <a:rPr lang="en-US" altLang="ja-JP"/>
              <a:t> to avoid the same password being encrypted to the same value</a:t>
            </a:r>
          </a:p>
          <a:p>
            <a:pPr lvl="1"/>
            <a:endParaRPr lang="en-US"/>
          </a:p>
          <a:p>
            <a:r>
              <a:rPr lang="en-US"/>
              <a:t>One-time passwords</a:t>
            </a:r>
          </a:p>
          <a:p>
            <a:pPr lvl="1"/>
            <a:r>
              <a:rPr lang="en-US"/>
              <a:t>Use a function based on a seed to compute a password, both user and computer</a:t>
            </a:r>
          </a:p>
          <a:p>
            <a:pPr lvl="1"/>
            <a:r>
              <a:rPr lang="en-US"/>
              <a:t>Hardware device / calculator / key fob to generate the password</a:t>
            </a:r>
          </a:p>
          <a:p>
            <a:pPr lvl="2"/>
            <a:r>
              <a:rPr lang="en-US"/>
              <a:t>Changes very frequently</a:t>
            </a:r>
          </a:p>
          <a:p>
            <a:pPr lvl="2"/>
            <a:endParaRPr lang="en-US"/>
          </a:p>
          <a:p>
            <a:r>
              <a:rPr lang="en-US"/>
              <a:t>Biometrics</a:t>
            </a:r>
          </a:p>
          <a:p>
            <a:pPr lvl="1"/>
            <a:r>
              <a:rPr lang="en-US"/>
              <a:t>Some physical attribute (fingerprint, hand scan)</a:t>
            </a:r>
          </a:p>
          <a:p>
            <a:pPr lvl="1"/>
            <a:endParaRPr lang="en-US"/>
          </a:p>
          <a:p>
            <a:r>
              <a:rPr lang="en-US"/>
              <a:t>Multi-factor authentication</a:t>
            </a:r>
          </a:p>
          <a:p>
            <a:pPr lvl="1"/>
            <a:r>
              <a:rPr lang="en-US"/>
              <a:t>Need two or more factors for authentication</a:t>
            </a:r>
          </a:p>
          <a:p>
            <a:pPr lvl="2"/>
            <a:r>
              <a:rPr lang="en-US"/>
              <a:t>i.e. USB </a:t>
            </a:r>
            <a:r>
              <a:rPr lang="ja-JP" altLang="en-US"/>
              <a:t>“</a:t>
            </a:r>
            <a:r>
              <a:rPr lang="en-US" altLang="ja-JP"/>
              <a:t>dongle</a:t>
            </a:r>
            <a:r>
              <a:rPr lang="ja-JP" altLang="en-US"/>
              <a:t>”</a:t>
            </a:r>
            <a:r>
              <a:rPr lang="en-US" altLang="ja-JP"/>
              <a:t>, biometric measure, and password</a:t>
            </a:r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85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>
          <a:xfrm>
            <a:off x="973667" y="277416"/>
            <a:ext cx="106087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Implementing Security Defenses</a:t>
            </a:r>
          </a:p>
        </p:txBody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800" b="1">
                <a:solidFill>
                  <a:srgbClr val="3366FF"/>
                </a:solidFill>
              </a:rPr>
              <a:t>Defense in depth</a:t>
            </a:r>
            <a:r>
              <a:rPr lang="en-US" sz="1800">
                <a:solidFill>
                  <a:srgbClr val="3366FF"/>
                </a:solidFill>
              </a:rPr>
              <a:t> </a:t>
            </a:r>
            <a:r>
              <a:rPr lang="en-US" sz="1800"/>
              <a:t>is most common security theory – multiple layers of security</a:t>
            </a:r>
          </a:p>
          <a:p>
            <a:r>
              <a:rPr lang="en-US" sz="1800" b="1">
                <a:solidFill>
                  <a:srgbClr val="3366FF"/>
                </a:solidFill>
              </a:rPr>
              <a:t>Security policy </a:t>
            </a:r>
            <a:r>
              <a:rPr lang="en-US" sz="1800"/>
              <a:t>describes what is being secured</a:t>
            </a:r>
          </a:p>
          <a:p>
            <a:r>
              <a:rPr lang="en-US" sz="1800"/>
              <a:t>Vulnerability assessment compares real state of system / network compared to security policy</a:t>
            </a:r>
          </a:p>
          <a:p>
            <a:r>
              <a:rPr lang="en-US" sz="1800"/>
              <a:t>Intrusion detection endeavors to detect attempted or successful intrusions</a:t>
            </a:r>
          </a:p>
          <a:p>
            <a:pPr lvl="1"/>
            <a:r>
              <a:rPr lang="en-US" sz="1600" b="1">
                <a:solidFill>
                  <a:srgbClr val="3366FF"/>
                </a:solidFill>
              </a:rPr>
              <a:t>Signature-based</a:t>
            </a:r>
            <a:r>
              <a:rPr lang="en-US" sz="1600">
                <a:solidFill>
                  <a:srgbClr val="3366FF"/>
                </a:solidFill>
              </a:rPr>
              <a:t> </a:t>
            </a:r>
            <a:r>
              <a:rPr lang="en-US" sz="1600"/>
              <a:t>detection spots known bad patterns</a:t>
            </a:r>
          </a:p>
          <a:p>
            <a:pPr lvl="1"/>
            <a:r>
              <a:rPr lang="en-US" sz="1600" b="1">
                <a:solidFill>
                  <a:srgbClr val="3366FF"/>
                </a:solidFill>
              </a:rPr>
              <a:t>Anomaly detection</a:t>
            </a:r>
            <a:r>
              <a:rPr lang="en-US" sz="1600">
                <a:solidFill>
                  <a:srgbClr val="3366FF"/>
                </a:solidFill>
              </a:rPr>
              <a:t> </a:t>
            </a:r>
            <a:r>
              <a:rPr lang="en-US" sz="1600"/>
              <a:t>spots differences from normal behavior</a:t>
            </a:r>
          </a:p>
          <a:p>
            <a:pPr lvl="2"/>
            <a:r>
              <a:rPr lang="en-US" sz="1100"/>
              <a:t>Can detect </a:t>
            </a:r>
            <a:r>
              <a:rPr lang="en-US" sz="1100" b="1">
                <a:solidFill>
                  <a:srgbClr val="3366FF"/>
                </a:solidFill>
              </a:rPr>
              <a:t>zero-day</a:t>
            </a:r>
            <a:r>
              <a:rPr lang="en-US" sz="1100">
                <a:solidFill>
                  <a:srgbClr val="3366FF"/>
                </a:solidFill>
              </a:rPr>
              <a:t> </a:t>
            </a:r>
            <a:r>
              <a:rPr lang="en-US" sz="1100"/>
              <a:t>attacks</a:t>
            </a:r>
          </a:p>
          <a:p>
            <a:pPr lvl="1"/>
            <a:r>
              <a:rPr lang="en-US" sz="1600" b="1">
                <a:solidFill>
                  <a:srgbClr val="3366FF"/>
                </a:solidFill>
              </a:rPr>
              <a:t>False-positives</a:t>
            </a:r>
            <a:r>
              <a:rPr lang="en-US" sz="1600">
                <a:solidFill>
                  <a:srgbClr val="3366FF"/>
                </a:solidFill>
              </a:rPr>
              <a:t> </a:t>
            </a:r>
            <a:r>
              <a:rPr lang="en-US" sz="1600"/>
              <a:t>and </a:t>
            </a:r>
            <a:r>
              <a:rPr lang="en-US" sz="1600" b="1">
                <a:solidFill>
                  <a:srgbClr val="3366FF"/>
                </a:solidFill>
              </a:rPr>
              <a:t>false-negatives</a:t>
            </a:r>
            <a:r>
              <a:rPr lang="en-US" sz="1600">
                <a:solidFill>
                  <a:srgbClr val="3366FF"/>
                </a:solidFill>
              </a:rPr>
              <a:t> </a:t>
            </a:r>
            <a:r>
              <a:rPr lang="en-US" sz="1600"/>
              <a:t>a problem</a:t>
            </a:r>
          </a:p>
          <a:p>
            <a:r>
              <a:rPr lang="en-US" sz="1800"/>
              <a:t>Virus protection</a:t>
            </a:r>
          </a:p>
          <a:p>
            <a:pPr lvl="1"/>
            <a:r>
              <a:rPr lang="en-US" sz="1600"/>
              <a:t>Searching all programs or programs at execution for known virus patterns</a:t>
            </a:r>
          </a:p>
          <a:p>
            <a:pPr lvl="1"/>
            <a:r>
              <a:rPr lang="en-US" sz="1600"/>
              <a:t>Or run in </a:t>
            </a:r>
            <a:r>
              <a:rPr lang="en-US" sz="1600" b="1">
                <a:solidFill>
                  <a:srgbClr val="3366FF"/>
                </a:solidFill>
              </a:rPr>
              <a:t>sandbox</a:t>
            </a:r>
            <a:r>
              <a:rPr lang="en-US" sz="1600"/>
              <a:t> so can</a:t>
            </a:r>
            <a:r>
              <a:rPr lang="en-US" altLang="en-US" sz="1600"/>
              <a:t>’</a:t>
            </a:r>
            <a:r>
              <a:rPr lang="en-US" sz="1600"/>
              <a:t>t damage system</a:t>
            </a:r>
          </a:p>
          <a:p>
            <a:r>
              <a:rPr lang="en-US" sz="1800"/>
              <a:t>Auditing, accounting, and logging of all or specific system or network activities</a:t>
            </a:r>
          </a:p>
          <a:p>
            <a:r>
              <a:rPr lang="en-US" sz="1800"/>
              <a:t>Practice </a:t>
            </a:r>
            <a:r>
              <a:rPr lang="en-US" sz="1800" b="1">
                <a:solidFill>
                  <a:srgbClr val="3366FF"/>
                </a:solidFill>
              </a:rPr>
              <a:t>safe computing </a:t>
            </a:r>
            <a:r>
              <a:rPr lang="en-US" sz="1800"/>
              <a:t>– avoid sources of infection, download from only </a:t>
            </a:r>
            <a:r>
              <a:rPr lang="en-US" altLang="en-US" sz="1800"/>
              <a:t>“</a:t>
            </a:r>
            <a:r>
              <a:rPr lang="en-US" sz="1800"/>
              <a:t>good</a:t>
            </a:r>
            <a:r>
              <a:rPr lang="en-US" altLang="en-US" sz="1800"/>
              <a:t>”</a:t>
            </a:r>
            <a:r>
              <a:rPr lang="en-US" sz="1800"/>
              <a:t> sites, </a:t>
            </a:r>
            <a:r>
              <a:rPr lang="en-US" sz="1800" err="1"/>
              <a:t>etc</a:t>
            </a:r>
            <a:endParaRPr lang="en-US" sz="180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86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344091"/>
            <a:ext cx="10972800" cy="5762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300"/>
              <a:t>Firewalling to Protect Systems and Networks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267" y="1233487"/>
            <a:ext cx="10260189" cy="49101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A network </a:t>
            </a:r>
            <a:r>
              <a:rPr lang="en-US" b="1">
                <a:solidFill>
                  <a:srgbClr val="3366FF"/>
                </a:solidFill>
              </a:rPr>
              <a:t>firewall</a:t>
            </a:r>
            <a:r>
              <a:rPr lang="en-US"/>
              <a:t> is placed between trusted and </a:t>
            </a:r>
            <a:r>
              <a:rPr lang="en-US" err="1"/>
              <a:t>untrusted</a:t>
            </a:r>
            <a:r>
              <a:rPr lang="en-US"/>
              <a:t> hosts</a:t>
            </a:r>
          </a:p>
          <a:p>
            <a:pPr lvl="1">
              <a:lnSpc>
                <a:spcPct val="90000"/>
              </a:lnSpc>
            </a:pPr>
            <a:r>
              <a:rPr lang="en-US"/>
              <a:t>The firewall limits network access between these two </a:t>
            </a:r>
            <a:r>
              <a:rPr lang="en-US" b="1">
                <a:solidFill>
                  <a:srgbClr val="3366FF"/>
                </a:solidFill>
              </a:rPr>
              <a:t>security domains</a:t>
            </a:r>
          </a:p>
          <a:p>
            <a:pPr lvl="1">
              <a:lnSpc>
                <a:spcPct val="90000"/>
              </a:lnSpc>
            </a:pPr>
            <a:endParaRPr lang="en-US" sz="900"/>
          </a:p>
          <a:p>
            <a:pPr>
              <a:lnSpc>
                <a:spcPct val="90000"/>
              </a:lnSpc>
            </a:pPr>
            <a:r>
              <a:rPr lang="en-US"/>
              <a:t>Can be tunneled or spoofed</a:t>
            </a:r>
          </a:p>
          <a:p>
            <a:pPr lvl="1">
              <a:lnSpc>
                <a:spcPct val="90000"/>
              </a:lnSpc>
            </a:pPr>
            <a:r>
              <a:rPr lang="en-US"/>
              <a:t>Tunneling allows disallowed protocol to travel within allowed protocol (i.e., telnet inside of HTTP)</a:t>
            </a:r>
          </a:p>
          <a:p>
            <a:pPr lvl="1">
              <a:lnSpc>
                <a:spcPct val="90000"/>
              </a:lnSpc>
            </a:pPr>
            <a:r>
              <a:rPr lang="en-US"/>
              <a:t>Firewall rules typically based on host name or IP address which can be spoofed</a:t>
            </a:r>
          </a:p>
          <a:p>
            <a:pPr lvl="1">
              <a:lnSpc>
                <a:spcPct val="90000"/>
              </a:lnSpc>
            </a:pPr>
            <a:endParaRPr lang="en-US" sz="900"/>
          </a:p>
          <a:p>
            <a:pPr>
              <a:lnSpc>
                <a:spcPct val="90000"/>
              </a:lnSpc>
            </a:pPr>
            <a:r>
              <a:rPr lang="en-US" b="1">
                <a:solidFill>
                  <a:srgbClr val="3366FF"/>
                </a:solidFill>
              </a:rPr>
              <a:t>Personal firewall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is software layer on given host</a:t>
            </a:r>
          </a:p>
          <a:p>
            <a:pPr lvl="1">
              <a:lnSpc>
                <a:spcPct val="90000"/>
              </a:lnSpc>
            </a:pPr>
            <a:r>
              <a:rPr lang="en-US"/>
              <a:t>Can monitor / limit traffic to and from the host</a:t>
            </a:r>
          </a:p>
          <a:p>
            <a:pPr lvl="1">
              <a:lnSpc>
                <a:spcPct val="90000"/>
              </a:lnSpc>
            </a:pPr>
            <a:endParaRPr lang="en-US" sz="900"/>
          </a:p>
          <a:p>
            <a:pPr>
              <a:lnSpc>
                <a:spcPct val="90000"/>
              </a:lnSpc>
            </a:pPr>
            <a:r>
              <a:rPr lang="en-US" b="1">
                <a:solidFill>
                  <a:srgbClr val="3366FF"/>
                </a:solidFill>
              </a:rPr>
              <a:t>Application proxy firewall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understands application protocol and can control them (i.e., SMTP)</a:t>
            </a:r>
          </a:p>
          <a:p>
            <a:pPr>
              <a:lnSpc>
                <a:spcPct val="90000"/>
              </a:lnSpc>
            </a:pPr>
            <a:endParaRPr lang="en-US" sz="900"/>
          </a:p>
          <a:p>
            <a:pPr>
              <a:lnSpc>
                <a:spcPct val="90000"/>
              </a:lnSpc>
            </a:pPr>
            <a:r>
              <a:rPr lang="en-US" b="1">
                <a:solidFill>
                  <a:srgbClr val="3366FF"/>
                </a:solidFill>
              </a:rPr>
              <a:t>System-call firewall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monitors all important system calls and apply rules to them (i.e., this program can execute that system call)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87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>
          <a:xfrm>
            <a:off x="1315156" y="422672"/>
            <a:ext cx="1071174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300"/>
              <a:t>Network Security Through Domain </a:t>
            </a:r>
            <a:br>
              <a:rPr lang="en-US" sz="3300"/>
            </a:br>
            <a:r>
              <a:rPr lang="en-US" sz="3300"/>
              <a:t>Separation Via Firewall</a:t>
            </a:r>
          </a:p>
        </p:txBody>
      </p:sp>
      <p:pic>
        <p:nvPicPr>
          <p:cNvPr id="98306" name="Picture 4" descr="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2823" y="1275160"/>
            <a:ext cx="10169878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88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7416"/>
            <a:ext cx="103632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Computer Security Classifications</a:t>
            </a:r>
          </a:p>
        </p:txBody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534" y="1244929"/>
            <a:ext cx="4853599" cy="3987472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U.S. Department of Defense outlines four divisions of computer security: </a:t>
            </a:r>
            <a:r>
              <a:rPr lang="en-US" b="1"/>
              <a:t>A</a:t>
            </a:r>
            <a:r>
              <a:rPr lang="en-US"/>
              <a:t>, </a:t>
            </a:r>
            <a:r>
              <a:rPr lang="en-US" b="1"/>
              <a:t>B</a:t>
            </a:r>
            <a:r>
              <a:rPr lang="en-US"/>
              <a:t>, </a:t>
            </a:r>
            <a:r>
              <a:rPr lang="en-US" b="1"/>
              <a:t>C</a:t>
            </a:r>
            <a:r>
              <a:rPr lang="en-US"/>
              <a:t>, and </a:t>
            </a:r>
            <a:r>
              <a:rPr lang="en-US" b="1"/>
              <a:t>D</a:t>
            </a:r>
          </a:p>
          <a:p>
            <a:endParaRPr lang="en-US" sz="900">
              <a:solidFill>
                <a:srgbClr val="3366FF"/>
              </a:solidFill>
            </a:endParaRPr>
          </a:p>
          <a:p>
            <a:r>
              <a:rPr lang="en-US" b="1"/>
              <a:t>D</a:t>
            </a:r>
            <a:r>
              <a:rPr lang="en-US"/>
              <a:t> – Minimal security</a:t>
            </a:r>
          </a:p>
          <a:p>
            <a:endParaRPr lang="en-US" sz="900"/>
          </a:p>
          <a:p>
            <a:r>
              <a:rPr lang="en-US" b="1"/>
              <a:t>C</a:t>
            </a:r>
            <a:r>
              <a:rPr lang="en-US"/>
              <a:t> – Provides discretionary protection through auditing</a:t>
            </a:r>
          </a:p>
          <a:p>
            <a:pPr lvl="1"/>
            <a:r>
              <a:rPr lang="en-US"/>
              <a:t>Divided into </a:t>
            </a:r>
            <a:r>
              <a:rPr lang="en-US" b="1"/>
              <a:t>C1</a:t>
            </a:r>
            <a:r>
              <a:rPr lang="en-US"/>
              <a:t> and </a:t>
            </a:r>
            <a:r>
              <a:rPr lang="en-US" b="1"/>
              <a:t>C2</a:t>
            </a:r>
            <a:endParaRPr lang="en-US"/>
          </a:p>
          <a:p>
            <a:pPr lvl="2"/>
            <a:r>
              <a:rPr lang="en-US" b="1"/>
              <a:t>C1</a:t>
            </a:r>
            <a:r>
              <a:rPr lang="en-US"/>
              <a:t> identifies cooperating users with the same level of protection</a:t>
            </a:r>
          </a:p>
          <a:p>
            <a:pPr lvl="2"/>
            <a:r>
              <a:rPr lang="en-US" b="1"/>
              <a:t>C2</a:t>
            </a:r>
            <a:r>
              <a:rPr lang="en-US"/>
              <a:t> allows user-level access control</a:t>
            </a:r>
          </a:p>
          <a:p>
            <a:pPr lvl="2"/>
            <a:endParaRPr lang="en-US" sz="900"/>
          </a:p>
          <a:p>
            <a:r>
              <a:rPr lang="en-US" b="1"/>
              <a:t>B</a:t>
            </a:r>
            <a:r>
              <a:rPr lang="en-US"/>
              <a:t> – All the properties of </a:t>
            </a:r>
            <a:r>
              <a:rPr lang="en-US" b="1"/>
              <a:t>C</a:t>
            </a:r>
            <a:r>
              <a:rPr lang="en-US"/>
              <a:t>, however each object may have unique sensitivity labels</a:t>
            </a:r>
          </a:p>
          <a:p>
            <a:pPr lvl="1"/>
            <a:r>
              <a:rPr lang="en-US"/>
              <a:t>Divided into </a:t>
            </a:r>
            <a:r>
              <a:rPr lang="en-US" b="1"/>
              <a:t>B1</a:t>
            </a:r>
            <a:r>
              <a:rPr lang="en-US"/>
              <a:t>, </a:t>
            </a:r>
            <a:r>
              <a:rPr lang="en-US" b="1"/>
              <a:t>B2</a:t>
            </a:r>
            <a:r>
              <a:rPr lang="en-US"/>
              <a:t>, and </a:t>
            </a:r>
            <a:r>
              <a:rPr lang="en-US" b="1"/>
              <a:t>B3</a:t>
            </a:r>
          </a:p>
          <a:p>
            <a:pPr lvl="1"/>
            <a:endParaRPr lang="en-US" sz="900" b="1"/>
          </a:p>
          <a:p>
            <a:r>
              <a:rPr lang="en-US" b="1"/>
              <a:t>A</a:t>
            </a:r>
            <a:r>
              <a:rPr lang="en-US"/>
              <a:t> – Uses formal design and verification techniques to ensure security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89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3" name="Obrázok 2" descr="Obrázok, na ktorom je stôl&#10;&#10;Automaticky generovaný popis">
            <a:extLst>
              <a:ext uri="{FF2B5EF4-FFF2-40B4-BE49-F238E27FC236}">
                <a16:creationId xmlns:a16="http://schemas.microsoft.com/office/drawing/2014/main" id="{3025687D-54EF-8341-B05A-3F4C40A1D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56" y="1112441"/>
            <a:ext cx="6932010" cy="37982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altLang="sk-SK"/>
              <a:t>Model riadenia prístupov založený na pravidlách 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k-SK" altLang="sk-SK"/>
              <a:t>Špeciálny typ MAC, pri ktorom je </a:t>
            </a:r>
            <a:r>
              <a:rPr lang="sk-SK" altLang="sk-SK" b="1"/>
              <a:t>prístup k dátam určovaný pravidlami alebo používaním klasifikačných štítkov </a:t>
            </a:r>
            <a:r>
              <a:rPr lang="sk-SK" altLang="sk-SK"/>
              <a:t>a nie na základe identity subjektov a objektov samotných.</a:t>
            </a:r>
          </a:p>
          <a:p>
            <a:r>
              <a:rPr lang="sk-SK" altLang="sk-SK"/>
              <a:t>Zvyčajne je založený na špecifických profiloch pre každého používateľa, čo umožňuje jednoduchú zmenu bezpečnostnej informácie aj pre jedného používateľa.</a:t>
            </a:r>
          </a:p>
          <a:p>
            <a:r>
              <a:rPr lang="sk-SK" altLang="sk-SK"/>
              <a:t>Špecifické pravidlá vytvorené administrátormi určujú čo sa môže a nemôže vykonať s konkrétnym objektom.</a:t>
            </a: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CF91E67-FC29-4140-A79C-99A3C55297A2}" type="slidenum">
              <a:rPr lang="sk-SK" altLang="sk-SK"/>
              <a:pPr/>
              <a:t>9</a:t>
            </a:fld>
            <a:endParaRPr lang="sk-SK" altLang="sk-SK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Level of trust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90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836A2ADD-CC5F-B341-AF21-CBAF478B5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5255" r="9059" b="5764"/>
          <a:stretch/>
        </p:blipFill>
        <p:spPr>
          <a:xfrm>
            <a:off x="247651" y="1690688"/>
            <a:ext cx="5365749" cy="3182651"/>
          </a:xfrm>
        </p:spPr>
      </p:pic>
      <p:pic>
        <p:nvPicPr>
          <p:cNvPr id="9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C85D3151-AA98-7649-B248-23C55D750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81" y="1615933"/>
            <a:ext cx="6176968" cy="3998912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C0B65E36-D9A5-C24E-AFF2-F3EF3D1D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2181B58C-1AAD-7743-8573-8A95955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91</a:t>
            </a:fld>
            <a:endParaRPr lang="sk-SK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82D9E46C-CEC1-8D48-82CE-24809457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57997"/>
            <a:ext cx="6175791" cy="5142006"/>
          </a:xfrm>
          <a:prstGeom prst="rect">
            <a:avLst/>
          </a:prstGeom>
        </p:spPr>
      </p:pic>
      <p:sp>
        <p:nvSpPr>
          <p:cNvPr id="9" name="Pravouholník 8">
            <a:extLst>
              <a:ext uri="{FF2B5EF4-FFF2-40B4-BE49-F238E27FC236}">
                <a16:creationId xmlns:a16="http://schemas.microsoft.com/office/drawing/2014/main" id="{0B3C4D25-9FC9-6C46-BFEA-967544428AEA}"/>
              </a:ext>
            </a:extLst>
          </p:cNvPr>
          <p:cNvSpPr/>
          <p:nvPr/>
        </p:nvSpPr>
        <p:spPr>
          <a:xfrm>
            <a:off x="772580" y="286003"/>
            <a:ext cx="488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err="1"/>
              <a:t>https</a:t>
            </a:r>
            <a:r>
              <a:rPr lang="sk-SK"/>
              <a:t>://</a:t>
            </a:r>
            <a:r>
              <a:rPr lang="sk-SK" err="1"/>
              <a:t>www.commoncriteriaportal.org</a:t>
            </a:r>
            <a:r>
              <a:rPr lang="sk-SK"/>
              <a:t>/</a:t>
            </a:r>
            <a:r>
              <a:rPr lang="sk-SK" err="1"/>
              <a:t>products</a:t>
            </a:r>
            <a:r>
              <a:rPr lang="sk-SK"/>
              <a:t>/</a:t>
            </a:r>
          </a:p>
        </p:txBody>
      </p:sp>
      <p:pic>
        <p:nvPicPr>
          <p:cNvPr id="11" name="Obrázok 10" descr="Obrázok, na ktorom je stôl&#10;&#10;Automaticky generovaný popis">
            <a:extLst>
              <a:ext uri="{FF2B5EF4-FFF2-40B4-BE49-F238E27FC236}">
                <a16:creationId xmlns:a16="http://schemas.microsoft.com/office/drawing/2014/main" id="{8B195DF2-1640-E54C-8E40-6AC61B184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2" y="3173686"/>
            <a:ext cx="11722100" cy="2057400"/>
          </a:xfrm>
          <a:prstGeom prst="rect">
            <a:avLst/>
          </a:prstGeom>
        </p:spPr>
      </p:pic>
      <p:sp>
        <p:nvSpPr>
          <p:cNvPr id="12" name="Pravouholník 11">
            <a:extLst>
              <a:ext uri="{FF2B5EF4-FFF2-40B4-BE49-F238E27FC236}">
                <a16:creationId xmlns:a16="http://schemas.microsoft.com/office/drawing/2014/main" id="{E8BF7232-B9EE-BB47-A3D1-1DB6FF466603}"/>
              </a:ext>
            </a:extLst>
          </p:cNvPr>
          <p:cNvSpPr/>
          <p:nvPr/>
        </p:nvSpPr>
        <p:spPr>
          <a:xfrm>
            <a:off x="7322454" y="829370"/>
            <a:ext cx="42679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200" b="1" err="1">
                <a:solidFill>
                  <a:srgbClr val="444444"/>
                </a:solidFill>
                <a:latin typeface="Open Sans" panose="020B0606030504020204" pitchFamily="34" charset="0"/>
              </a:rPr>
              <a:t>Assurance</a:t>
            </a:r>
            <a:r>
              <a:rPr lang="sk-SK" sz="1200" b="1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  <a:r>
              <a:rPr lang="sk-SK" sz="1200" b="1" err="1">
                <a:solidFill>
                  <a:srgbClr val="444444"/>
                </a:solidFill>
                <a:latin typeface="Open Sans" panose="020B0606030504020204" pitchFamily="34" charset="0"/>
              </a:rPr>
              <a:t>Requirements</a:t>
            </a:r>
            <a:br>
              <a:rPr lang="sk-SK" sz="1200"/>
            </a:b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10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security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assurance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classes</a:t>
            </a:r>
            <a:endParaRPr lang="sk-SK" sz="120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sk-SK" sz="1200" b="1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 b="1">
                <a:solidFill>
                  <a:srgbClr val="444444"/>
                </a:solidFill>
                <a:latin typeface="Open Sans" panose="020B0606030504020204" pitchFamily="34" charset="0"/>
              </a:rPr>
              <a:t> APE : </a:t>
            </a:r>
            <a:r>
              <a:rPr lang="sk-SK" sz="1200" b="1" err="1">
                <a:solidFill>
                  <a:srgbClr val="444444"/>
                </a:solidFill>
                <a:latin typeface="Open Sans" panose="020B0606030504020204" pitchFamily="34" charset="0"/>
              </a:rPr>
              <a:t>Protection</a:t>
            </a:r>
            <a:r>
              <a:rPr lang="sk-SK" sz="1200" b="1">
                <a:solidFill>
                  <a:srgbClr val="444444"/>
                </a:solidFill>
                <a:latin typeface="Open Sans" panose="020B0606030504020204" pitchFamily="34" charset="0"/>
              </a:rPr>
              <a:t> Profile </a:t>
            </a:r>
            <a:r>
              <a:rPr lang="sk-SK" sz="1200" b="1" err="1">
                <a:solidFill>
                  <a:srgbClr val="444444"/>
                </a:solidFill>
                <a:latin typeface="Open Sans" panose="020B0606030504020204" pitchFamily="34" charset="0"/>
              </a:rPr>
              <a:t>Evaluation</a:t>
            </a:r>
            <a:endParaRPr lang="sk-SK" sz="1200" b="1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ASE :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Security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Target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Evaluation</a:t>
            </a:r>
            <a:endParaRPr lang="sk-SK" sz="120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ACM :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Configuration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Management (CM)</a:t>
            </a:r>
          </a:p>
          <a:p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ADO :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Delivery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and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Operation</a:t>
            </a:r>
            <a:endParaRPr lang="sk-SK" sz="120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ADV :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Development</a:t>
            </a:r>
            <a:endParaRPr lang="sk-SK" sz="120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AGD :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Guidance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Documentation</a:t>
            </a:r>
            <a:endParaRPr lang="sk-SK" sz="120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ALC :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Life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Cycle</a:t>
            </a:r>
            <a:endParaRPr lang="sk-SK" sz="120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ATE :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Tests</a:t>
            </a:r>
            <a:endParaRPr lang="sk-SK" sz="120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AVA :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Vulnerabilities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Assessment</a:t>
            </a:r>
            <a:endParaRPr lang="sk-SK" sz="120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Class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AMA :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Maintenance</a:t>
            </a:r>
            <a:r>
              <a:rPr lang="sk-SK" sz="1200">
                <a:solidFill>
                  <a:srgbClr val="444444"/>
                </a:solidFill>
                <a:latin typeface="Open Sans" panose="020B0606030504020204" pitchFamily="34" charset="0"/>
              </a:rPr>
              <a:t> of </a:t>
            </a:r>
            <a:r>
              <a:rPr lang="sk-SK" sz="1200" err="1">
                <a:solidFill>
                  <a:srgbClr val="444444"/>
                </a:solidFill>
                <a:latin typeface="Open Sans" panose="020B0606030504020204" pitchFamily="34" charset="0"/>
              </a:rPr>
              <a:t>Assurance</a:t>
            </a:r>
            <a:endParaRPr lang="sk-SK" sz="1200"/>
          </a:p>
        </p:txBody>
      </p:sp>
    </p:spTree>
    <p:extLst>
      <p:ext uri="{BB962C8B-B14F-4D97-AF65-F5344CB8AC3E}">
        <p14:creationId xmlns:p14="http://schemas.microsoft.com/office/powerpoint/2010/main" val="749031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zdroj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b="1"/>
              <a:t>SILBERSCHATZ, </a:t>
            </a:r>
            <a:r>
              <a:rPr lang="sk-SK" b="1" err="1"/>
              <a:t>Abraham</a:t>
            </a:r>
            <a:r>
              <a:rPr lang="sk-SK" b="1"/>
              <a:t>, Peter B GALVIN a </a:t>
            </a:r>
            <a:r>
              <a:rPr lang="sk-SK" b="1" err="1"/>
              <a:t>Greg</a:t>
            </a:r>
            <a:r>
              <a:rPr lang="sk-SK" b="1"/>
              <a:t> GAGNE</a:t>
            </a:r>
            <a:r>
              <a:rPr lang="sk-SK"/>
              <a:t>. </a:t>
            </a:r>
            <a:r>
              <a:rPr lang="sk-SK" i="1" err="1"/>
              <a:t>Operating</a:t>
            </a:r>
            <a:r>
              <a:rPr lang="sk-SK" i="1"/>
              <a:t> </a:t>
            </a:r>
            <a:r>
              <a:rPr lang="sk-SK" i="1" err="1"/>
              <a:t>system</a:t>
            </a:r>
            <a:r>
              <a:rPr lang="sk-SK" i="1"/>
              <a:t> </a:t>
            </a:r>
            <a:r>
              <a:rPr lang="sk-SK" i="1" err="1"/>
              <a:t>concepts</a:t>
            </a:r>
            <a:r>
              <a:rPr lang="sk-SK"/>
              <a:t>. 9th </a:t>
            </a:r>
            <a:r>
              <a:rPr lang="sk-SK" err="1"/>
              <a:t>ed</a:t>
            </a:r>
            <a:r>
              <a:rPr lang="sk-SK"/>
              <a:t>. </a:t>
            </a:r>
            <a:r>
              <a:rPr lang="sk-SK" err="1"/>
              <a:t>Hoboken</a:t>
            </a:r>
            <a:r>
              <a:rPr lang="sk-SK"/>
              <a:t>, NJ: </a:t>
            </a:r>
            <a:r>
              <a:rPr lang="sk-SK" err="1"/>
              <a:t>Wiley</a:t>
            </a:r>
            <a:r>
              <a:rPr lang="sk-SK"/>
              <a:t>, c2013, </a:t>
            </a:r>
            <a:r>
              <a:rPr lang="sk-SK" err="1"/>
              <a:t>xxii</a:t>
            </a:r>
            <a:r>
              <a:rPr lang="sk-SK"/>
              <a:t>, 919 s. ISBN 978-111-8063-330.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C6E1B-3D2E-458D-B629-27313F4E492B}" type="slidenum">
              <a:rPr lang="sk-SK" smtClean="0"/>
              <a:pPr/>
              <a:t>92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Zástupný symbol čísla snímky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38DADF7-F687-4C21-8663-A1934FF7C845}" type="slidenum">
              <a:rPr lang="sk-SK" sz="1400"/>
              <a:pPr/>
              <a:t>93</a:t>
            </a:fld>
            <a:endParaRPr lang="sk-SK" sz="140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sk-SK"/>
              <a:t>Záver</a:t>
            </a:r>
          </a:p>
        </p:txBody>
      </p:sp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2911476" y="2330450"/>
            <a:ext cx="31845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sk-SK" sz="6600"/>
              <a:t>Otázky ?</a:t>
            </a:r>
            <a:endParaRPr lang="sk-SK" sz="540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3" name="Obrázok 2" descr="Obrázok, na ktorom je osoba, muž, oblek, tmavé&#10;&#10;Automaticky generovaný popis">
            <a:extLst>
              <a:ext uri="{FF2B5EF4-FFF2-40B4-BE49-F238E27FC236}">
                <a16:creationId xmlns:a16="http://schemas.microsoft.com/office/drawing/2014/main" id="{2F2663D3-5F47-DA47-849E-1B6EE7D0F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11" y="650630"/>
            <a:ext cx="3250996" cy="5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00480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93</Slides>
  <Notes>70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Bezpečnosť OS Chapter 14:  Protection + Chapter 15:  Security</vt:lpstr>
      <vt:lpstr>Chapter 14: Protection</vt:lpstr>
      <vt:lpstr>Goals of Protection</vt:lpstr>
      <vt:lpstr>Principles of Protection</vt:lpstr>
      <vt:lpstr>Základné princípy a modely riadenia prístupu</vt:lpstr>
      <vt:lpstr>Riadenie prístupu metódou DAC  (discretionary access control)</vt:lpstr>
      <vt:lpstr>Riadenie prístupu metódou MAC  (mandatory access control)</vt:lpstr>
      <vt:lpstr>Riadenie prístupu metódou MAC  (mandatory access control)</vt:lpstr>
      <vt:lpstr>Model riadenia prístupov založený na pravidlách </vt:lpstr>
      <vt:lpstr>Model riadenia prístupov založený na rolách  (Role-Based Access Control)</vt:lpstr>
      <vt:lpstr>Model riadenia prístupu založený  na obmedzení rozhraní</vt:lpstr>
      <vt:lpstr>Matice pre riadenie prístupu Domain Structure</vt:lpstr>
      <vt:lpstr>Domain Implementation (UNIX)</vt:lpstr>
      <vt:lpstr>Domain Implementation (MULTICS)</vt:lpstr>
      <vt:lpstr>Multics Benefits and Limits</vt:lpstr>
      <vt:lpstr>Access Matrix</vt:lpstr>
      <vt:lpstr>Use of Access Matrix</vt:lpstr>
      <vt:lpstr>Use of Access Matrix (Cont.)</vt:lpstr>
      <vt:lpstr>Access Matrix of Figure A with Domains as Objects</vt:lpstr>
      <vt:lpstr>Access Matrix with Copy Rights</vt:lpstr>
      <vt:lpstr>Access Matrix With Owner Rights</vt:lpstr>
      <vt:lpstr>Modified Access Matrix of Figure B</vt:lpstr>
      <vt:lpstr>Implementation of Access Matrix</vt:lpstr>
      <vt:lpstr>Implementation of Access Matrix (Cont.)</vt:lpstr>
      <vt:lpstr>Comparison of Implementations</vt:lpstr>
      <vt:lpstr>Access Control</vt:lpstr>
      <vt:lpstr>Revocation of Access Rights</vt:lpstr>
      <vt:lpstr>Language-Based Protection</vt:lpstr>
      <vt:lpstr>Protection in Java 2</vt:lpstr>
      <vt:lpstr>Stack Inspection</vt:lpstr>
      <vt:lpstr>Modely riadenia prístupu</vt:lpstr>
      <vt:lpstr>Bell-LaPadula model </vt:lpstr>
      <vt:lpstr>Bell-LaPadula model II.</vt:lpstr>
      <vt:lpstr>Bell-LaPadula model III.</vt:lpstr>
      <vt:lpstr>Biba model</vt:lpstr>
      <vt:lpstr>Biba model </vt:lpstr>
      <vt:lpstr>Clark–Wilson model</vt:lpstr>
      <vt:lpstr>Clark–Wilson model</vt:lpstr>
      <vt:lpstr>Clark-Wilson vs Biba model</vt:lpstr>
      <vt:lpstr>Chapter 15:  Security</vt:lpstr>
      <vt:lpstr>Objectives</vt:lpstr>
      <vt:lpstr>The Security Problem</vt:lpstr>
      <vt:lpstr>Security Violation Categories</vt:lpstr>
      <vt:lpstr>Security Violation Methods</vt:lpstr>
      <vt:lpstr>Standard Security Attacks</vt:lpstr>
      <vt:lpstr>Security Measure Levels</vt:lpstr>
      <vt:lpstr>Program Threats</vt:lpstr>
      <vt:lpstr>Program Threats (Cont.)</vt:lpstr>
      <vt:lpstr>Great Programming Required?</vt:lpstr>
      <vt:lpstr>Program Threats (Cont.)</vt:lpstr>
      <vt:lpstr>Program Threats (Cont.)</vt:lpstr>
      <vt:lpstr>A Boot-sector Computer Virus</vt:lpstr>
      <vt:lpstr>The Threat Continues</vt:lpstr>
      <vt:lpstr>System and Network Threats</vt:lpstr>
      <vt:lpstr>System and Network Threats (Cont.)</vt:lpstr>
      <vt:lpstr>The Morris Internet Worm</vt:lpstr>
      <vt:lpstr>System and Network Threats (Cont.)</vt:lpstr>
      <vt:lpstr>System and Network Threats (Cont.)</vt:lpstr>
      <vt:lpstr>Cryptography as a Security Tool</vt:lpstr>
      <vt:lpstr>Cryptography</vt:lpstr>
      <vt:lpstr>Encryption</vt:lpstr>
      <vt:lpstr>Symmetric Encryption</vt:lpstr>
      <vt:lpstr>Secure Communication over  Insecure Medium</vt:lpstr>
      <vt:lpstr>Asymmetric Encryption</vt:lpstr>
      <vt:lpstr>Asymmetric Encryption (Cont.)</vt:lpstr>
      <vt:lpstr>Asymmetric Encryption Example</vt:lpstr>
      <vt:lpstr>Encryption and Decryption using RSA Asymmetric Cryptography</vt:lpstr>
      <vt:lpstr>Cryptography (Cont.)</vt:lpstr>
      <vt:lpstr>Authentication</vt:lpstr>
      <vt:lpstr>Authentication (Cont.)</vt:lpstr>
      <vt:lpstr>Authentication – Hash Functions</vt:lpstr>
      <vt:lpstr>Authentication - MAC</vt:lpstr>
      <vt:lpstr>Authentication – Digital Signature</vt:lpstr>
      <vt:lpstr>Authentication (Cont.)</vt:lpstr>
      <vt:lpstr>Key Distribution</vt:lpstr>
      <vt:lpstr>Digital Certificates</vt:lpstr>
      <vt:lpstr>Man-in-the-middle Attack on Asymmetric Cryptography</vt:lpstr>
      <vt:lpstr>Implementation of Cryptography</vt:lpstr>
      <vt:lpstr>SSL – Secure Sockets Layer</vt:lpstr>
      <vt:lpstr>How SSL works – part 1</vt:lpstr>
      <vt:lpstr>How SSL works - part 2</vt:lpstr>
      <vt:lpstr>How SSL works – part 3</vt:lpstr>
      <vt:lpstr>PowerPoint Presentation</vt:lpstr>
      <vt:lpstr>User Authentication</vt:lpstr>
      <vt:lpstr>Passwords </vt:lpstr>
      <vt:lpstr>Implementing Security Defenses</vt:lpstr>
      <vt:lpstr>Firewalling to Protect Systems and Networks</vt:lpstr>
      <vt:lpstr>Network Security Through Domain  Separation Via Firewall</vt:lpstr>
      <vt:lpstr>Computer Security Classifications</vt:lpstr>
      <vt:lpstr>Level of trust</vt:lpstr>
      <vt:lpstr>PowerPoint Presentation</vt:lpstr>
      <vt:lpstr>zdroj</vt:lpstr>
      <vt:lpstr>Záver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Správa a organizácia diskov</dc:title>
  <dc:creator>Julius Barath</dc:creator>
  <cp:revision>1</cp:revision>
  <dcterms:created xsi:type="dcterms:W3CDTF">2013-05-28T08:11:49Z</dcterms:created>
  <dcterms:modified xsi:type="dcterms:W3CDTF">2025-04-02T16:16:16Z</dcterms:modified>
</cp:coreProperties>
</file>